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46"/>
  </p:notesMasterIdLst>
  <p:handoutMasterIdLst>
    <p:handoutMasterId r:id="rId47"/>
  </p:handoutMasterIdLst>
  <p:sldIdLst>
    <p:sldId id="372" r:id="rId2"/>
    <p:sldId id="373" r:id="rId3"/>
    <p:sldId id="375" r:id="rId4"/>
    <p:sldId id="443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30" r:id="rId16"/>
    <p:sldId id="458" r:id="rId17"/>
    <p:sldId id="459" r:id="rId18"/>
    <p:sldId id="461" r:id="rId19"/>
    <p:sldId id="460" r:id="rId20"/>
    <p:sldId id="462" r:id="rId21"/>
    <p:sldId id="463" r:id="rId22"/>
    <p:sldId id="431" r:id="rId23"/>
    <p:sldId id="464" r:id="rId24"/>
    <p:sldId id="432" r:id="rId25"/>
    <p:sldId id="465" r:id="rId26"/>
    <p:sldId id="433" r:id="rId27"/>
    <p:sldId id="466" r:id="rId28"/>
    <p:sldId id="434" r:id="rId29"/>
    <p:sldId id="435" r:id="rId30"/>
    <p:sldId id="467" r:id="rId31"/>
    <p:sldId id="468" r:id="rId32"/>
    <p:sldId id="469" r:id="rId33"/>
    <p:sldId id="436" r:id="rId34"/>
    <p:sldId id="470" r:id="rId35"/>
    <p:sldId id="471" r:id="rId36"/>
    <p:sldId id="472" r:id="rId37"/>
    <p:sldId id="374" r:id="rId38"/>
    <p:sldId id="387" r:id="rId39"/>
    <p:sldId id="423" r:id="rId40"/>
    <p:sldId id="388" r:id="rId41"/>
    <p:sldId id="424" r:id="rId42"/>
    <p:sldId id="425" r:id="rId43"/>
    <p:sldId id="426" r:id="rId44"/>
    <p:sldId id="362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663300"/>
    <a:srgbClr val="800000"/>
    <a:srgbClr val="FEF9E2"/>
    <a:srgbClr val="FDF0AE"/>
    <a:srgbClr val="344F8C"/>
    <a:srgbClr val="105D91"/>
    <a:srgbClr val="192B53"/>
    <a:srgbClr val="99ADD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EA603-DB4B-4396-96C2-B5C2435F49AE}" v="1" dt="2020-07-01T15:36:03.983"/>
    <p1510:client id="{5A2CBE9F-10DE-B000-EB21-ACF26540A1CC}" v="2" dt="2021-04-14T13:36:50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115" d="100"/>
          <a:sy n="115" d="100"/>
        </p:scale>
        <p:origin x="1566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희진" userId="a6c78be3-1919-42ff-99f0-60d5e2bb3f19" providerId="ADAL" clId="{512B4646-2FDE-4EC2-94AC-5B987CEE90EE}"/>
    <pc:docChg chg="undo custSel delSld modSld">
      <pc:chgData name="이희진" userId="a6c78be3-1919-42ff-99f0-60d5e2bb3f19" providerId="ADAL" clId="{512B4646-2FDE-4EC2-94AC-5B987CEE90EE}" dt="2020-06-14T09:37:19.826" v="49" actId="478"/>
      <pc:docMkLst>
        <pc:docMk/>
      </pc:docMkLst>
      <pc:sldChg chg="modSp mod">
        <pc:chgData name="이희진" userId="a6c78be3-1919-42ff-99f0-60d5e2bb3f19" providerId="ADAL" clId="{512B4646-2FDE-4EC2-94AC-5B987CEE90EE}" dt="2020-06-14T09:36:04.655" v="30" actId="20577"/>
        <pc:sldMkLst>
          <pc:docMk/>
          <pc:sldMk cId="624447378" sldId="373"/>
        </pc:sldMkLst>
        <pc:spChg chg="mod">
          <ac:chgData name="이희진" userId="a6c78be3-1919-42ff-99f0-60d5e2bb3f19" providerId="ADAL" clId="{512B4646-2FDE-4EC2-94AC-5B987CEE90EE}" dt="2020-06-14T09:36:04.655" v="30" actId="20577"/>
          <ac:spMkLst>
            <pc:docMk/>
            <pc:sldMk cId="624447378" sldId="373"/>
            <ac:spMk id="15" creationId="{00000000-0000-0000-0000-000000000000}"/>
          </ac:spMkLst>
        </pc:spChg>
      </pc:sldChg>
      <pc:sldChg chg="modSp mod">
        <pc:chgData name="이희진" userId="a6c78be3-1919-42ff-99f0-60d5e2bb3f19" providerId="ADAL" clId="{512B4646-2FDE-4EC2-94AC-5B987CEE90EE}" dt="2020-06-14T09:36:12.101" v="31" actId="20577"/>
        <pc:sldMkLst>
          <pc:docMk/>
          <pc:sldMk cId="4260948854" sldId="375"/>
        </pc:sldMkLst>
        <pc:spChg chg="mod">
          <ac:chgData name="이희진" userId="a6c78be3-1919-42ff-99f0-60d5e2bb3f19" providerId="ADAL" clId="{512B4646-2FDE-4EC2-94AC-5B987CEE90EE}" dt="2020-06-14T09:36:12.101" v="31" actId="20577"/>
          <ac:spMkLst>
            <pc:docMk/>
            <pc:sldMk cId="4260948854" sldId="375"/>
            <ac:spMk id="17" creationId="{00000000-0000-0000-0000-000000000000}"/>
          </ac:spMkLst>
        </pc:spChg>
      </pc:sldChg>
      <pc:sldChg chg="del">
        <pc:chgData name="이희진" userId="a6c78be3-1919-42ff-99f0-60d5e2bb3f19" providerId="ADAL" clId="{512B4646-2FDE-4EC2-94AC-5B987CEE90EE}" dt="2020-06-14T09:35:46.084" v="21" actId="47"/>
        <pc:sldMkLst>
          <pc:docMk/>
          <pc:sldMk cId="3319834707" sldId="429"/>
        </pc:sldMkLst>
      </pc:sldChg>
      <pc:sldChg chg="del">
        <pc:chgData name="이희진" userId="a6c78be3-1919-42ff-99f0-60d5e2bb3f19" providerId="ADAL" clId="{512B4646-2FDE-4EC2-94AC-5B987CEE90EE}" dt="2020-06-14T09:35:42.936" v="20" actId="47"/>
        <pc:sldMkLst>
          <pc:docMk/>
          <pc:sldMk cId="1677881772" sldId="437"/>
        </pc:sldMkLst>
      </pc:sldChg>
      <pc:sldChg chg="del">
        <pc:chgData name="이희진" userId="a6c78be3-1919-42ff-99f0-60d5e2bb3f19" providerId="ADAL" clId="{512B4646-2FDE-4EC2-94AC-5B987CEE90EE}" dt="2020-06-14T09:35:42.936" v="20" actId="47"/>
        <pc:sldMkLst>
          <pc:docMk/>
          <pc:sldMk cId="1727033427" sldId="438"/>
        </pc:sldMkLst>
      </pc:sldChg>
      <pc:sldChg chg="del">
        <pc:chgData name="이희진" userId="a6c78be3-1919-42ff-99f0-60d5e2bb3f19" providerId="ADAL" clId="{512B4646-2FDE-4EC2-94AC-5B987CEE90EE}" dt="2020-06-14T09:35:42.936" v="20" actId="47"/>
        <pc:sldMkLst>
          <pc:docMk/>
          <pc:sldMk cId="515448254" sldId="439"/>
        </pc:sldMkLst>
      </pc:sldChg>
      <pc:sldChg chg="del">
        <pc:chgData name="이희진" userId="a6c78be3-1919-42ff-99f0-60d5e2bb3f19" providerId="ADAL" clId="{512B4646-2FDE-4EC2-94AC-5B987CEE90EE}" dt="2020-06-14T09:35:42.936" v="20" actId="47"/>
        <pc:sldMkLst>
          <pc:docMk/>
          <pc:sldMk cId="1477223244" sldId="440"/>
        </pc:sldMkLst>
      </pc:sldChg>
      <pc:sldChg chg="del">
        <pc:chgData name="이희진" userId="a6c78be3-1919-42ff-99f0-60d5e2bb3f19" providerId="ADAL" clId="{512B4646-2FDE-4EC2-94AC-5B987CEE90EE}" dt="2020-06-14T09:35:42.936" v="20" actId="47"/>
        <pc:sldMkLst>
          <pc:docMk/>
          <pc:sldMk cId="435548037" sldId="441"/>
        </pc:sldMkLst>
      </pc:sldChg>
      <pc:sldChg chg="del">
        <pc:chgData name="이희진" userId="a6c78be3-1919-42ff-99f0-60d5e2bb3f19" providerId="ADAL" clId="{512B4646-2FDE-4EC2-94AC-5B987CEE90EE}" dt="2020-06-14T09:35:42.936" v="20" actId="47"/>
        <pc:sldMkLst>
          <pc:docMk/>
          <pc:sldMk cId="1074800081" sldId="442"/>
        </pc:sldMkLst>
      </pc:sldChg>
      <pc:sldChg chg="delSp mod">
        <pc:chgData name="이희진" userId="a6c78be3-1919-42ff-99f0-60d5e2bb3f19" providerId="ADAL" clId="{512B4646-2FDE-4EC2-94AC-5B987CEE90EE}" dt="2020-06-14T09:36:30.209" v="32" actId="478"/>
        <pc:sldMkLst>
          <pc:docMk/>
          <pc:sldMk cId="2135329170" sldId="443"/>
        </pc:sldMkLst>
        <pc:spChg chg="del">
          <ac:chgData name="이희진" userId="a6c78be3-1919-42ff-99f0-60d5e2bb3f19" providerId="ADAL" clId="{512B4646-2FDE-4EC2-94AC-5B987CEE90EE}" dt="2020-06-14T09:36:30.209" v="32" actId="478"/>
          <ac:spMkLst>
            <pc:docMk/>
            <pc:sldMk cId="2135329170" sldId="443"/>
            <ac:spMk id="5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6:33.848" v="33" actId="478"/>
        <pc:sldMkLst>
          <pc:docMk/>
          <pc:sldMk cId="4159027033" sldId="448"/>
        </pc:sldMkLst>
        <pc:spChg chg="del">
          <ac:chgData name="이희진" userId="a6c78be3-1919-42ff-99f0-60d5e2bb3f19" providerId="ADAL" clId="{512B4646-2FDE-4EC2-94AC-5B987CEE90EE}" dt="2020-06-14T09:36:33.848" v="33" actId="478"/>
          <ac:spMkLst>
            <pc:docMk/>
            <pc:sldMk cId="4159027033" sldId="448"/>
            <ac:spMk id="6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6:36.562" v="34" actId="478"/>
        <pc:sldMkLst>
          <pc:docMk/>
          <pc:sldMk cId="4062231179" sldId="449"/>
        </pc:sldMkLst>
        <pc:spChg chg="del">
          <ac:chgData name="이희진" userId="a6c78be3-1919-42ff-99f0-60d5e2bb3f19" providerId="ADAL" clId="{512B4646-2FDE-4EC2-94AC-5B987CEE90EE}" dt="2020-06-14T09:36:36.562" v="34" actId="478"/>
          <ac:spMkLst>
            <pc:docMk/>
            <pc:sldMk cId="4062231179" sldId="449"/>
            <ac:spMk id="5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6:39.100" v="35" actId="478"/>
        <pc:sldMkLst>
          <pc:docMk/>
          <pc:sldMk cId="3539544564" sldId="450"/>
        </pc:sldMkLst>
        <pc:spChg chg="del">
          <ac:chgData name="이희진" userId="a6c78be3-1919-42ff-99f0-60d5e2bb3f19" providerId="ADAL" clId="{512B4646-2FDE-4EC2-94AC-5B987CEE90EE}" dt="2020-06-14T09:36:39.100" v="35" actId="478"/>
          <ac:spMkLst>
            <pc:docMk/>
            <pc:sldMk cId="3539544564" sldId="450"/>
            <ac:spMk id="6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6:41.320" v="36" actId="478"/>
        <pc:sldMkLst>
          <pc:docMk/>
          <pc:sldMk cId="252751787" sldId="451"/>
        </pc:sldMkLst>
        <pc:spChg chg="del">
          <ac:chgData name="이희진" userId="a6c78be3-1919-42ff-99f0-60d5e2bb3f19" providerId="ADAL" clId="{512B4646-2FDE-4EC2-94AC-5B987CEE90EE}" dt="2020-06-14T09:36:41.320" v="36" actId="478"/>
          <ac:spMkLst>
            <pc:docMk/>
            <pc:sldMk cId="252751787" sldId="451"/>
            <ac:spMk id="5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6:45.136" v="37" actId="478"/>
        <pc:sldMkLst>
          <pc:docMk/>
          <pc:sldMk cId="1214044363" sldId="452"/>
        </pc:sldMkLst>
        <pc:spChg chg="del">
          <ac:chgData name="이희진" userId="a6c78be3-1919-42ff-99f0-60d5e2bb3f19" providerId="ADAL" clId="{512B4646-2FDE-4EC2-94AC-5B987CEE90EE}" dt="2020-06-14T09:36:45.136" v="37" actId="478"/>
          <ac:spMkLst>
            <pc:docMk/>
            <pc:sldMk cId="1214044363" sldId="452"/>
            <ac:spMk id="6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6:47.771" v="38" actId="478"/>
        <pc:sldMkLst>
          <pc:docMk/>
          <pc:sldMk cId="3065966288" sldId="453"/>
        </pc:sldMkLst>
        <pc:spChg chg="del">
          <ac:chgData name="이희진" userId="a6c78be3-1919-42ff-99f0-60d5e2bb3f19" providerId="ADAL" clId="{512B4646-2FDE-4EC2-94AC-5B987CEE90EE}" dt="2020-06-14T09:36:47.771" v="38" actId="478"/>
          <ac:spMkLst>
            <pc:docMk/>
            <pc:sldMk cId="3065966288" sldId="453"/>
            <ac:spMk id="7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6:50.120" v="39" actId="478"/>
        <pc:sldMkLst>
          <pc:docMk/>
          <pc:sldMk cId="2611765929" sldId="454"/>
        </pc:sldMkLst>
        <pc:spChg chg="del">
          <ac:chgData name="이희진" userId="a6c78be3-1919-42ff-99f0-60d5e2bb3f19" providerId="ADAL" clId="{512B4646-2FDE-4EC2-94AC-5B987CEE90EE}" dt="2020-06-14T09:36:50.120" v="39" actId="478"/>
          <ac:spMkLst>
            <pc:docMk/>
            <pc:sldMk cId="2611765929" sldId="454"/>
            <ac:spMk id="6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6:52.781" v="40" actId="478"/>
        <pc:sldMkLst>
          <pc:docMk/>
          <pc:sldMk cId="1244662397" sldId="455"/>
        </pc:sldMkLst>
        <pc:spChg chg="del">
          <ac:chgData name="이희진" userId="a6c78be3-1919-42ff-99f0-60d5e2bb3f19" providerId="ADAL" clId="{512B4646-2FDE-4EC2-94AC-5B987CEE90EE}" dt="2020-06-14T09:36:52.781" v="40" actId="478"/>
          <ac:spMkLst>
            <pc:docMk/>
            <pc:sldMk cId="1244662397" sldId="455"/>
            <ac:spMk id="7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6:55.255" v="41" actId="478"/>
        <pc:sldMkLst>
          <pc:docMk/>
          <pc:sldMk cId="3673271669" sldId="456"/>
        </pc:sldMkLst>
        <pc:spChg chg="del">
          <ac:chgData name="이희진" userId="a6c78be3-1919-42ff-99f0-60d5e2bb3f19" providerId="ADAL" clId="{512B4646-2FDE-4EC2-94AC-5B987CEE90EE}" dt="2020-06-14T09:36:55.255" v="41" actId="478"/>
          <ac:spMkLst>
            <pc:docMk/>
            <pc:sldMk cId="3673271669" sldId="456"/>
            <ac:spMk id="6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7:00.647" v="42" actId="478"/>
        <pc:sldMkLst>
          <pc:docMk/>
          <pc:sldMk cId="343430645" sldId="457"/>
        </pc:sldMkLst>
        <pc:spChg chg="del">
          <ac:chgData name="이희진" userId="a6c78be3-1919-42ff-99f0-60d5e2bb3f19" providerId="ADAL" clId="{512B4646-2FDE-4EC2-94AC-5B987CEE90EE}" dt="2020-06-14T09:37:00.647" v="42" actId="478"/>
          <ac:spMkLst>
            <pc:docMk/>
            <pc:sldMk cId="343430645" sldId="457"/>
            <ac:spMk id="5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7:06.311" v="43" actId="478"/>
        <pc:sldMkLst>
          <pc:docMk/>
          <pc:sldMk cId="308470777" sldId="459"/>
        </pc:sldMkLst>
        <pc:spChg chg="del">
          <ac:chgData name="이희진" userId="a6c78be3-1919-42ff-99f0-60d5e2bb3f19" providerId="ADAL" clId="{512B4646-2FDE-4EC2-94AC-5B987CEE90EE}" dt="2020-06-14T09:37:06.311" v="43" actId="478"/>
          <ac:spMkLst>
            <pc:docMk/>
            <pc:sldMk cId="308470777" sldId="459"/>
            <ac:spMk id="7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7:14.892" v="47" actId="478"/>
        <pc:sldMkLst>
          <pc:docMk/>
          <pc:sldMk cId="1734288168" sldId="460"/>
        </pc:sldMkLst>
        <pc:spChg chg="del">
          <ac:chgData name="이희진" userId="a6c78be3-1919-42ff-99f0-60d5e2bb3f19" providerId="ADAL" clId="{512B4646-2FDE-4EC2-94AC-5B987CEE90EE}" dt="2020-06-14T09:37:14.892" v="47" actId="478"/>
          <ac:spMkLst>
            <pc:docMk/>
            <pc:sldMk cId="1734288168" sldId="460"/>
            <ac:spMk id="5" creationId="{00000000-0000-0000-0000-000000000000}"/>
          </ac:spMkLst>
        </pc:spChg>
      </pc:sldChg>
      <pc:sldChg chg="delSp modSp mod">
        <pc:chgData name="이희진" userId="a6c78be3-1919-42ff-99f0-60d5e2bb3f19" providerId="ADAL" clId="{512B4646-2FDE-4EC2-94AC-5B987CEE90EE}" dt="2020-06-14T09:37:12.698" v="46" actId="478"/>
        <pc:sldMkLst>
          <pc:docMk/>
          <pc:sldMk cId="2125467063" sldId="461"/>
        </pc:sldMkLst>
        <pc:spChg chg="mod">
          <ac:chgData name="이희진" userId="a6c78be3-1919-42ff-99f0-60d5e2bb3f19" providerId="ADAL" clId="{512B4646-2FDE-4EC2-94AC-5B987CEE90EE}" dt="2020-06-14T09:37:10.595" v="45" actId="1076"/>
          <ac:spMkLst>
            <pc:docMk/>
            <pc:sldMk cId="2125467063" sldId="461"/>
            <ac:spMk id="3" creationId="{00000000-0000-0000-0000-000000000000}"/>
          </ac:spMkLst>
        </pc:spChg>
        <pc:spChg chg="del">
          <ac:chgData name="이희진" userId="a6c78be3-1919-42ff-99f0-60d5e2bb3f19" providerId="ADAL" clId="{512B4646-2FDE-4EC2-94AC-5B987CEE90EE}" dt="2020-06-14T09:37:12.698" v="46" actId="478"/>
          <ac:spMkLst>
            <pc:docMk/>
            <pc:sldMk cId="2125467063" sldId="461"/>
            <ac:spMk id="5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7:17.436" v="48" actId="478"/>
        <pc:sldMkLst>
          <pc:docMk/>
          <pc:sldMk cId="219549546" sldId="462"/>
        </pc:sldMkLst>
        <pc:spChg chg="del">
          <ac:chgData name="이희진" userId="a6c78be3-1919-42ff-99f0-60d5e2bb3f19" providerId="ADAL" clId="{512B4646-2FDE-4EC2-94AC-5B987CEE90EE}" dt="2020-06-14T09:37:17.436" v="48" actId="478"/>
          <ac:spMkLst>
            <pc:docMk/>
            <pc:sldMk cId="219549546" sldId="462"/>
            <ac:spMk id="6" creationId="{00000000-0000-0000-0000-000000000000}"/>
          </ac:spMkLst>
        </pc:spChg>
      </pc:sldChg>
      <pc:sldChg chg="delSp mod">
        <pc:chgData name="이희진" userId="a6c78be3-1919-42ff-99f0-60d5e2bb3f19" providerId="ADAL" clId="{512B4646-2FDE-4EC2-94AC-5B987CEE90EE}" dt="2020-06-14T09:37:19.826" v="49" actId="478"/>
        <pc:sldMkLst>
          <pc:docMk/>
          <pc:sldMk cId="2263258591" sldId="463"/>
        </pc:sldMkLst>
        <pc:spChg chg="del">
          <ac:chgData name="이희진" userId="a6c78be3-1919-42ff-99f0-60d5e2bb3f19" providerId="ADAL" clId="{512B4646-2FDE-4EC2-94AC-5B987CEE90EE}" dt="2020-06-14T09:37:19.826" v="49" actId="478"/>
          <ac:spMkLst>
            <pc:docMk/>
            <pc:sldMk cId="2263258591" sldId="463"/>
            <ac:spMk id="7" creationId="{00000000-0000-0000-0000-000000000000}"/>
          </ac:spMkLst>
        </pc:spChg>
      </pc:sldChg>
    </pc:docChg>
  </pc:docChgLst>
  <pc:docChgLst>
    <pc:chgData name="이희진" userId="a6c78be3-1919-42ff-99f0-60d5e2bb3f19" providerId="ADAL" clId="{1DDEA603-DB4B-4396-96C2-B5C2435F49AE}"/>
    <pc:docChg chg="modSld">
      <pc:chgData name="이희진" userId="a6c78be3-1919-42ff-99f0-60d5e2bb3f19" providerId="ADAL" clId="{1DDEA603-DB4B-4396-96C2-B5C2435F49AE}" dt="2020-07-01T15:36:05.382" v="33" actId="20577"/>
      <pc:docMkLst>
        <pc:docMk/>
      </pc:docMkLst>
      <pc:sldChg chg="modSp mod">
        <pc:chgData name="이희진" userId="a6c78be3-1919-42ff-99f0-60d5e2bb3f19" providerId="ADAL" clId="{1DDEA603-DB4B-4396-96C2-B5C2435F49AE}" dt="2020-07-01T15:35:47.848" v="28" actId="20577"/>
        <pc:sldMkLst>
          <pc:docMk/>
          <pc:sldMk cId="3225888425" sldId="431"/>
        </pc:sldMkLst>
        <pc:spChg chg="mod">
          <ac:chgData name="이희진" userId="a6c78be3-1919-42ff-99f0-60d5e2bb3f19" providerId="ADAL" clId="{1DDEA603-DB4B-4396-96C2-B5C2435F49AE}" dt="2020-07-01T15:35:47.848" v="28" actId="20577"/>
          <ac:spMkLst>
            <pc:docMk/>
            <pc:sldMk cId="3225888425" sldId="431"/>
            <ac:spMk id="3" creationId="{00000000-0000-0000-0000-000000000000}"/>
          </ac:spMkLst>
        </pc:spChg>
      </pc:sldChg>
      <pc:sldChg chg="modSp mod">
        <pc:chgData name="이희진" userId="a6c78be3-1919-42ff-99f0-60d5e2bb3f19" providerId="ADAL" clId="{1DDEA603-DB4B-4396-96C2-B5C2435F49AE}" dt="2020-07-01T15:36:05.382" v="33" actId="20577"/>
        <pc:sldMkLst>
          <pc:docMk/>
          <pc:sldMk cId="2873380631" sldId="432"/>
        </pc:sldMkLst>
        <pc:spChg chg="mod">
          <ac:chgData name="이희진" userId="a6c78be3-1919-42ff-99f0-60d5e2bb3f19" providerId="ADAL" clId="{1DDEA603-DB4B-4396-96C2-B5C2435F49AE}" dt="2020-07-01T15:36:05.382" v="33" actId="20577"/>
          <ac:spMkLst>
            <pc:docMk/>
            <pc:sldMk cId="2873380631" sldId="432"/>
            <ac:spMk id="3" creationId="{00000000-0000-0000-0000-000000000000}"/>
          </ac:spMkLst>
        </pc:spChg>
      </pc:sldChg>
      <pc:sldChg chg="modSp mod">
        <pc:chgData name="이희진" userId="a6c78be3-1919-42ff-99f0-60d5e2bb3f19" providerId="ADAL" clId="{1DDEA603-DB4B-4396-96C2-B5C2435F49AE}" dt="2020-07-01T15:33:52.649" v="5" actId="20577"/>
        <pc:sldMkLst>
          <pc:docMk/>
          <pc:sldMk cId="2135329170" sldId="443"/>
        </pc:sldMkLst>
        <pc:spChg chg="mod">
          <ac:chgData name="이희진" userId="a6c78be3-1919-42ff-99f0-60d5e2bb3f19" providerId="ADAL" clId="{1DDEA603-DB4B-4396-96C2-B5C2435F49AE}" dt="2020-07-01T15:33:52.649" v="5" actId="20577"/>
          <ac:spMkLst>
            <pc:docMk/>
            <pc:sldMk cId="2135329170" sldId="443"/>
            <ac:spMk id="3" creationId="{00000000-0000-0000-0000-000000000000}"/>
          </ac:spMkLst>
        </pc:spChg>
      </pc:sldChg>
      <pc:sldChg chg="modSp mod">
        <pc:chgData name="이희진" userId="a6c78be3-1919-42ff-99f0-60d5e2bb3f19" providerId="ADAL" clId="{1DDEA603-DB4B-4396-96C2-B5C2435F49AE}" dt="2020-07-01T15:34:47.237" v="21" actId="20577"/>
        <pc:sldMkLst>
          <pc:docMk/>
          <pc:sldMk cId="4159027033" sldId="448"/>
        </pc:sldMkLst>
        <pc:spChg chg="mod">
          <ac:chgData name="이희진" userId="a6c78be3-1919-42ff-99f0-60d5e2bb3f19" providerId="ADAL" clId="{1DDEA603-DB4B-4396-96C2-B5C2435F49AE}" dt="2020-07-01T15:34:47.237" v="21" actId="20577"/>
          <ac:spMkLst>
            <pc:docMk/>
            <pc:sldMk cId="4159027033" sldId="448"/>
            <ac:spMk id="3" creationId="{00000000-0000-0000-0000-000000000000}"/>
          </ac:spMkLst>
        </pc:spChg>
      </pc:sldChg>
    </pc:docChg>
  </pc:docChgLst>
  <pc:docChgLst>
    <pc:chgData name="김도희" userId="S::2160340090@student.kopo.ac.kr::2e23a776-efd1-476b-885d-29523b8631fb" providerId="AD" clId="Web-{5A2CBE9F-10DE-B000-EB21-ACF26540A1CC}"/>
    <pc:docChg chg="modSld">
      <pc:chgData name="김도희" userId="S::2160340090@student.kopo.ac.kr::2e23a776-efd1-476b-885d-29523b8631fb" providerId="AD" clId="Web-{5A2CBE9F-10DE-B000-EB21-ACF26540A1CC}" dt="2021-04-14T13:36:50.667" v="1" actId="1076"/>
      <pc:docMkLst>
        <pc:docMk/>
      </pc:docMkLst>
      <pc:sldChg chg="modSp">
        <pc:chgData name="김도희" userId="S::2160340090@student.kopo.ac.kr::2e23a776-efd1-476b-885d-29523b8631fb" providerId="AD" clId="Web-{5A2CBE9F-10DE-B000-EB21-ACF26540A1CC}" dt="2021-04-14T13:36:50.667" v="1" actId="1076"/>
        <pc:sldMkLst>
          <pc:docMk/>
          <pc:sldMk cId="1244662397" sldId="455"/>
        </pc:sldMkLst>
        <pc:spChg chg="mod">
          <ac:chgData name="김도희" userId="S::2160340090@student.kopo.ac.kr::2e23a776-efd1-476b-885d-29523b8631fb" providerId="AD" clId="Web-{5A2CBE9F-10DE-B000-EB21-ACF26540A1CC}" dt="2021-04-14T13:36:50.667" v="1" actId="1076"/>
          <ac:spMkLst>
            <pc:docMk/>
            <pc:sldMk cId="1244662397" sldId="45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2021-04-14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535" y="-1234393"/>
            <a:ext cx="3429000" cy="8210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54" y="-441430"/>
            <a:ext cx="3429000" cy="821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0" y="-725703"/>
            <a:ext cx="3429000" cy="8210550"/>
          </a:xfrm>
          <a:prstGeom prst="rect">
            <a:avLst/>
          </a:prstGeom>
        </p:spPr>
      </p:pic>
      <p:sp>
        <p:nvSpPr>
          <p:cNvPr id="17" name="타원 16"/>
          <p:cNvSpPr/>
          <p:nvPr userDrawn="1"/>
        </p:nvSpPr>
        <p:spPr>
          <a:xfrm>
            <a:off x="5958536" y="3429000"/>
            <a:ext cx="3017534" cy="3280217"/>
          </a:xfrm>
          <a:prstGeom prst="ellipse">
            <a:avLst/>
          </a:prstGeom>
          <a:solidFill>
            <a:srgbClr val="FEF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01" y="3580491"/>
            <a:ext cx="2413344" cy="2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/57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6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pattFill prst="wdUpDiag">
            <a:fgClr>
              <a:srgbClr val="FDED9C"/>
            </a:fgClr>
            <a:bgClr>
              <a:schemeClr val="bg1"/>
            </a:bgClr>
          </a:patt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/57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4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797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accent6">
                  <a:lumMod val="60000"/>
                  <a:lumOff val="4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2021-04-14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0" r:id="rId3"/>
    <p:sldLayoutId id="214748369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mozilla.or.k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mozilla.org/ko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mozilla.org/en-US/firefox/all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54425" y="1701713"/>
            <a:ext cx="2671065" cy="7135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b="1"/>
              <a:t>CHAPTER </a:t>
            </a:r>
            <a:endParaRPr lang="ko-KR" altLang="en-US" sz="3200" b="1"/>
          </a:p>
        </p:txBody>
      </p:sp>
      <p:sp>
        <p:nvSpPr>
          <p:cNvPr id="3" name="타원형 설명선 2"/>
          <p:cNvSpPr/>
          <p:nvPr/>
        </p:nvSpPr>
        <p:spPr>
          <a:xfrm>
            <a:off x="2231740" y="548680"/>
            <a:ext cx="1395155" cy="1155986"/>
          </a:xfrm>
          <a:prstGeom prst="wedgeEllipseCallout">
            <a:avLst>
              <a:gd name="adj1" fmla="val -32105"/>
              <a:gd name="adj2" fmla="val 6114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07</a:t>
            </a:r>
            <a:endParaRPr lang="ko-KR" altLang="en-US" sz="40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1560" y="2483895"/>
            <a:ext cx="7065785" cy="138858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4000" dirty="0"/>
              <a:t>X </a:t>
            </a:r>
            <a:r>
              <a:rPr lang="ko-KR" altLang="en-US" sz="4000" dirty="0"/>
              <a:t>윈도우 응용 프로그램 기본 </a:t>
            </a:r>
          </a:p>
        </p:txBody>
      </p:sp>
    </p:spTree>
    <p:extLst>
      <p:ext uri="{BB962C8B-B14F-4D97-AF65-F5344CB8AC3E}">
        <p14:creationId xmlns:p14="http://schemas.microsoft.com/office/powerpoint/2010/main" val="7150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3. CD/DVD </a:t>
            </a:r>
            <a:r>
              <a:rPr lang="ko-KR" altLang="en-US" sz="1600" dirty="0"/>
              <a:t>또는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</a:t>
            </a:r>
            <a:r>
              <a:rPr lang="ko-KR" altLang="en-US" sz="1600" dirty="0" err="1"/>
              <a:t>레코딩하기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3-1 </a:t>
            </a:r>
            <a:r>
              <a:rPr lang="ko-KR" altLang="en-US" sz="1600" dirty="0"/>
              <a:t>먼저 터미널에서 </a:t>
            </a:r>
            <a:r>
              <a:rPr lang="en-US" altLang="ko-KR" sz="1600" b="1" dirty="0">
                <a:solidFill>
                  <a:srgbClr val="FF0000"/>
                </a:solidFill>
              </a:rPr>
              <a:t>apt-get -y 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brasero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명령을 입력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브라세로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Brasero</a:t>
            </a:r>
            <a:r>
              <a:rPr lang="en-US" altLang="ko-KR" sz="1600" dirty="0"/>
              <a:t>)</a:t>
            </a:r>
            <a:r>
              <a:rPr lang="ko-KR" altLang="en-US" sz="1600" dirty="0"/>
              <a:t> 설치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왼쪽 아래의 프로그램 표시 아이콘에 이어 </a:t>
            </a:r>
            <a:r>
              <a:rPr lang="en-US" altLang="ko-KR" sz="1600" dirty="0"/>
              <a:t>&lt;</a:t>
            </a:r>
            <a:r>
              <a:rPr lang="ko-KR" altLang="en-US" sz="1600" dirty="0"/>
              <a:t>모두</a:t>
            </a:r>
            <a:r>
              <a:rPr lang="en-US" altLang="ko-KR" sz="1600" dirty="0"/>
              <a:t>&gt;</a:t>
            </a:r>
            <a:r>
              <a:rPr lang="ko-KR" altLang="en-US" sz="1600" dirty="0"/>
              <a:t>를 클릭한 후 </a:t>
            </a:r>
            <a:r>
              <a:rPr lang="en-US" altLang="ko-KR" sz="1600" dirty="0"/>
              <a:t>[</a:t>
            </a:r>
            <a:r>
              <a:rPr lang="ko-KR" altLang="en-US" sz="1600" dirty="0" err="1"/>
              <a:t>브라세로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3-2 [</a:t>
            </a:r>
            <a:r>
              <a:rPr lang="ko-KR" altLang="en-US" sz="1600" dirty="0"/>
              <a:t>데이터 프로젝트</a:t>
            </a:r>
            <a:r>
              <a:rPr lang="en-US" altLang="ko-KR" sz="1600" dirty="0"/>
              <a:t>]</a:t>
            </a:r>
            <a:r>
              <a:rPr lang="ko-KR" altLang="en-US" sz="1600" dirty="0"/>
              <a:t> 클릭</a:t>
            </a:r>
            <a:r>
              <a:rPr lang="en-US" altLang="ko-KR" sz="1600" dirty="0"/>
              <a:t>     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6" y="1808820"/>
            <a:ext cx="6210689" cy="2747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77"/>
          <a:stretch/>
        </p:blipFill>
        <p:spPr>
          <a:xfrm>
            <a:off x="836586" y="4914165"/>
            <a:ext cx="5895655" cy="178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66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3-3 </a:t>
            </a:r>
            <a:r>
              <a:rPr lang="ko-KR" altLang="en-US" sz="1600" dirty="0" err="1"/>
              <a:t>즐겨찾기에서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</a:t>
            </a:r>
            <a:r>
              <a:rPr lang="ko-KR" altLang="en-US" sz="1600" dirty="0"/>
              <a:t>을 선택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노틸러스</a:t>
            </a:r>
            <a:r>
              <a:rPr lang="ko-KR" altLang="en-US" sz="1600" dirty="0"/>
              <a:t> 열기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원하는 파일 찾아 </a:t>
            </a:r>
            <a:r>
              <a:rPr lang="ko-KR" altLang="en-US" sz="1600" dirty="0" err="1"/>
              <a:t>브라세로</a:t>
            </a:r>
            <a:r>
              <a:rPr lang="ko-KR" altLang="en-US" sz="1600" dirty="0"/>
              <a:t> 화면에 끌어다 놓기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필요한 파일을 모두 끌어다 놓은 후 </a:t>
            </a:r>
            <a:r>
              <a:rPr lang="en-US" altLang="ko-KR" sz="1600" dirty="0"/>
              <a:t>&lt;</a:t>
            </a:r>
            <a:r>
              <a:rPr lang="ko-KR" altLang="en-US" sz="1600" dirty="0"/>
              <a:t>굽기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7"/>
          <a:stretch/>
        </p:blipFill>
        <p:spPr>
          <a:xfrm>
            <a:off x="791580" y="1808820"/>
            <a:ext cx="7515835" cy="40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65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3-4 </a:t>
            </a:r>
            <a:r>
              <a:rPr lang="ko-KR" altLang="en-US" sz="1600" dirty="0"/>
              <a:t>빈 </a:t>
            </a:r>
            <a:r>
              <a:rPr lang="en-US" altLang="ko-KR" sz="1600" dirty="0"/>
              <a:t>CD</a:t>
            </a:r>
            <a:r>
              <a:rPr lang="ko-KR" altLang="en-US" sz="1600" dirty="0"/>
              <a:t>나 </a:t>
            </a:r>
            <a:r>
              <a:rPr lang="en-US" altLang="ko-KR" sz="1600" dirty="0"/>
              <a:t>DVD</a:t>
            </a:r>
            <a:r>
              <a:rPr lang="ko-KR" altLang="en-US" sz="1600" dirty="0"/>
              <a:t>를 넣지 않으면 이미지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iso</a:t>
            </a:r>
            <a:r>
              <a:rPr lang="en-US" altLang="ko-KR" sz="1600" dirty="0"/>
              <a:t>) </a:t>
            </a:r>
            <a:r>
              <a:rPr lang="ko-KR" altLang="en-US" sz="1600" dirty="0"/>
              <a:t>파일로 저장됨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ko-KR" altLang="en-US" sz="1600" dirty="0"/>
              <a:t>적당한 파일 이름을 입력하고 </a:t>
            </a:r>
            <a:r>
              <a:rPr lang="en-US" altLang="ko-KR" sz="1600" dirty="0"/>
              <a:t>&lt;</a:t>
            </a:r>
            <a:r>
              <a:rPr lang="ko-KR" altLang="en-US" sz="1600" dirty="0"/>
              <a:t>이미지 만들기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3-5 </a:t>
            </a:r>
            <a:r>
              <a:rPr lang="ko-KR" altLang="en-US" sz="1600" dirty="0"/>
              <a:t>이미지가 잘 만들어졌으면 </a:t>
            </a:r>
            <a:r>
              <a:rPr lang="en-US" altLang="ko-KR" sz="1600" dirty="0"/>
              <a:t>&lt;</a:t>
            </a:r>
            <a:r>
              <a:rPr lang="ko-KR" altLang="en-US" sz="1600" dirty="0"/>
              <a:t>닫기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브라세로</a:t>
            </a:r>
            <a:r>
              <a:rPr lang="ko-KR" altLang="en-US" sz="1600" dirty="0"/>
              <a:t> 종료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7"/>
          <a:stretch/>
        </p:blipFill>
        <p:spPr>
          <a:xfrm>
            <a:off x="881590" y="1448780"/>
            <a:ext cx="7425825" cy="12869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3203975"/>
            <a:ext cx="4780952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6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4. ISO </a:t>
            </a:r>
            <a:r>
              <a:rPr lang="ko-KR" altLang="en-US" sz="1600" dirty="0"/>
              <a:t>파일 </a:t>
            </a:r>
            <a:r>
              <a:rPr lang="ko-KR" altLang="en-US" sz="1600" dirty="0" err="1"/>
              <a:t>마운트해서</a:t>
            </a:r>
            <a:r>
              <a:rPr lang="ko-KR" altLang="en-US" sz="1600" dirty="0"/>
              <a:t> 사용하기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4-1 </a:t>
            </a:r>
            <a:r>
              <a:rPr lang="ko-KR" altLang="en-US" sz="1600" dirty="0" err="1"/>
              <a:t>즐겨찾기에서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노틸러스에서</a:t>
            </a:r>
            <a:r>
              <a:rPr lang="ko-KR" altLang="en-US" sz="1600" dirty="0"/>
              <a:t> 홈</a:t>
            </a:r>
            <a:r>
              <a:rPr lang="en-US" altLang="ko-KR" sz="1600" dirty="0"/>
              <a:t>(/root/)</a:t>
            </a:r>
            <a:r>
              <a:rPr lang="ko-KR" altLang="en-US" sz="1600" dirty="0"/>
              <a:t>의 사진모음</a:t>
            </a:r>
            <a:r>
              <a:rPr lang="en-US" altLang="ko-KR" sz="1600" dirty="0"/>
              <a:t>.</a:t>
            </a:r>
            <a:r>
              <a:rPr lang="en-US" altLang="ko-KR" sz="1600" dirty="0" err="1"/>
              <a:t>iso</a:t>
            </a:r>
            <a:r>
              <a:rPr lang="en-US" altLang="ko-KR" sz="1600" dirty="0"/>
              <a:t> </a:t>
            </a:r>
            <a:r>
              <a:rPr lang="ko-KR" altLang="en-US" sz="1600" dirty="0"/>
              <a:t>파일 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4-2 </a:t>
            </a:r>
            <a:r>
              <a:rPr lang="ko-KR" altLang="en-US" sz="1600" dirty="0"/>
              <a:t>사진모음</a:t>
            </a:r>
            <a:r>
              <a:rPr lang="en-US" altLang="ko-KR" sz="1600" dirty="0"/>
              <a:t>.</a:t>
            </a:r>
            <a:r>
              <a:rPr lang="en-US" altLang="ko-KR" sz="1600" dirty="0" err="1"/>
              <a:t>iso</a:t>
            </a:r>
            <a:r>
              <a:rPr lang="en-US" altLang="ko-KR" sz="1600" dirty="0"/>
              <a:t> </a:t>
            </a:r>
            <a:r>
              <a:rPr lang="ko-KR" altLang="en-US" sz="1600" dirty="0"/>
              <a:t>파일을 마우스 오른쪽 버튼으로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[</a:t>
            </a:r>
            <a:r>
              <a:rPr lang="ko-KR" altLang="en-US" sz="1600" dirty="0"/>
              <a:t>다른 프로그램으로 열기</a:t>
            </a:r>
            <a:r>
              <a:rPr lang="en-US" altLang="ko-KR" sz="1600" dirty="0"/>
              <a:t>]-[</a:t>
            </a:r>
            <a:r>
              <a:rPr lang="ko-KR" altLang="en-US" sz="1600" dirty="0"/>
              <a:t>디스크 이미지 마운트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ko-KR" altLang="en-US" sz="1600" dirty="0"/>
              <a:t>선택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0"/>
          <a:stretch/>
        </p:blipFill>
        <p:spPr>
          <a:xfrm>
            <a:off x="836585" y="2168860"/>
            <a:ext cx="7314286" cy="38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4-3 </a:t>
            </a:r>
            <a:r>
              <a:rPr lang="ko-KR" altLang="en-US" sz="1600" dirty="0" err="1"/>
              <a:t>노틸러스의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다른 위치</a:t>
            </a:r>
            <a:r>
              <a:rPr lang="en-US" altLang="ko-KR" sz="1600" dirty="0"/>
              <a:t>] </a:t>
            </a:r>
            <a:r>
              <a:rPr lang="ko-KR" altLang="en-US" sz="1600" dirty="0"/>
              <a:t>중 </a:t>
            </a:r>
            <a:r>
              <a:rPr lang="en-US" altLang="ko-KR" sz="1600" dirty="0"/>
              <a:t>[</a:t>
            </a:r>
            <a:r>
              <a:rPr lang="ko-KR" altLang="en-US" sz="1600" dirty="0"/>
              <a:t>데이터 디스크</a:t>
            </a:r>
            <a:r>
              <a:rPr lang="en-US" altLang="ko-KR" sz="1600" dirty="0"/>
              <a:t>…]</a:t>
            </a:r>
            <a:r>
              <a:rPr lang="ko-KR" altLang="en-US" sz="1600" dirty="0"/>
              <a:t>로 자동 </a:t>
            </a:r>
            <a:r>
              <a:rPr lang="ko-KR" altLang="en-US" sz="1600" dirty="0" err="1"/>
              <a:t>마운트될</a:t>
            </a:r>
            <a:r>
              <a:rPr lang="ko-KR" altLang="en-US" sz="1600" dirty="0"/>
              <a:t> 것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4-4 </a:t>
            </a:r>
            <a:r>
              <a:rPr lang="ko-KR" altLang="en-US" sz="1600" dirty="0"/>
              <a:t>마운트를 해제하려면 </a:t>
            </a:r>
            <a:r>
              <a:rPr lang="en-US" altLang="ko-KR" sz="1600" dirty="0"/>
              <a:t>[</a:t>
            </a:r>
            <a:r>
              <a:rPr lang="ko-KR" altLang="en-US" sz="1600" dirty="0"/>
              <a:t>다른 위치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[</a:t>
            </a:r>
            <a:r>
              <a:rPr lang="ko-KR" altLang="en-US" sz="1600" dirty="0"/>
              <a:t>데이터 디스크</a:t>
            </a:r>
            <a:r>
              <a:rPr lang="en-US" altLang="ko-KR" sz="1600" dirty="0"/>
              <a:t>…]</a:t>
            </a:r>
            <a:r>
              <a:rPr lang="ko-KR" altLang="en-US" sz="1600" dirty="0"/>
              <a:t>를 마우스 오른쪽 버튼으로 클릭하여 </a:t>
            </a:r>
            <a:r>
              <a:rPr lang="en-US" altLang="ko-KR" sz="1600" dirty="0"/>
              <a:t>[</a:t>
            </a:r>
            <a:r>
              <a:rPr lang="ko-KR" altLang="en-US" sz="1600" dirty="0"/>
              <a:t>마운트 해제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55" y="1133745"/>
            <a:ext cx="6960245" cy="27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2-2 </a:t>
            </a:r>
            <a:r>
              <a:rPr lang="ko-KR" altLang="en-US" dirty="0"/>
              <a:t>인터넷 응용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638690"/>
            <a:ext cx="8963994" cy="5804973"/>
          </a:xfrm>
        </p:spPr>
        <p:txBody>
          <a:bodyPr/>
          <a:lstStyle/>
          <a:p>
            <a:r>
              <a:rPr lang="ko-KR" altLang="en-US" dirty="0"/>
              <a:t>파이어폭스</a:t>
            </a:r>
            <a:endParaRPr lang="en-US" altLang="ko-KR" dirty="0"/>
          </a:p>
          <a:p>
            <a:pPr lvl="1"/>
            <a:r>
              <a:rPr lang="ko-KR" altLang="en-US" sz="1600" dirty="0"/>
              <a:t>우분투에서 기본으로 제공하는 웹 브라우저</a:t>
            </a:r>
            <a:r>
              <a:rPr lang="en-US" altLang="ko-KR" sz="1600" dirty="0"/>
              <a:t>,</a:t>
            </a:r>
            <a:r>
              <a:rPr lang="ko-KR" altLang="en-US" sz="1600" dirty="0"/>
              <a:t> 많은 기능과 안전성이 장점</a:t>
            </a:r>
            <a:r>
              <a:rPr lang="en-US" altLang="ko-KR" sz="1600" dirty="0"/>
              <a:t>       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600" dirty="0"/>
              <a:t>최신 버전은 </a:t>
            </a:r>
            <a:r>
              <a:rPr lang="ko-KR" altLang="en-US" sz="1600" dirty="0" err="1"/>
              <a:t>우분투뿐만</a:t>
            </a:r>
            <a:r>
              <a:rPr lang="ko-KR" altLang="en-US" sz="1600" dirty="0"/>
              <a:t> 아니라 </a:t>
            </a:r>
            <a:r>
              <a:rPr lang="en-US" altLang="ko-KR" sz="1600" dirty="0">
                <a:hlinkClick r:id="rId2"/>
              </a:rPr>
              <a:t>http://www.mozilla.or.kr/</a:t>
            </a:r>
            <a:r>
              <a:rPr lang="ko-KR" altLang="en-US" sz="1600" dirty="0"/>
              <a:t>에서도 직접 다운로드 가능</a:t>
            </a:r>
            <a:endParaRPr lang="en-US" altLang="ko-KR" sz="1600" dirty="0"/>
          </a:p>
          <a:p>
            <a:pPr marL="357188" lvl="1" indent="0">
              <a:buNone/>
            </a:pPr>
            <a:endParaRPr lang="en-US" altLang="ko-KR" sz="1600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선더버드</a:t>
            </a:r>
            <a:endParaRPr lang="en-US" altLang="ko-KR" dirty="0"/>
          </a:p>
          <a:p>
            <a:pPr lvl="1"/>
            <a:r>
              <a:rPr lang="ko-KR" altLang="en-US" sz="1600" dirty="0"/>
              <a:t>마이크로소프트 </a:t>
            </a:r>
            <a:r>
              <a:rPr lang="ko-KR" altLang="en-US" sz="1600" dirty="0" err="1"/>
              <a:t>아웃룩과</a:t>
            </a:r>
            <a:r>
              <a:rPr lang="ko-KR" altLang="en-US" sz="1600" dirty="0"/>
              <a:t> 비슷한 기능을 하는 이메일 클라이언트</a:t>
            </a:r>
            <a:r>
              <a:rPr lang="en-US" altLang="ko-KR" sz="1600" dirty="0"/>
              <a:t>       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즐겨찾기에서</a:t>
            </a:r>
            <a:r>
              <a:rPr lang="ko-KR" altLang="en-US" sz="1600" dirty="0"/>
              <a:t> </a:t>
            </a:r>
            <a:r>
              <a:rPr lang="en-US" altLang="ko-KR" sz="1600" dirty="0"/>
              <a:t>[Mozilla Thunderbird]</a:t>
            </a:r>
            <a:r>
              <a:rPr lang="ko-KR" altLang="en-US" sz="1600" dirty="0"/>
              <a:t>를 선택하거나 터미널에서 </a:t>
            </a:r>
            <a:r>
              <a:rPr lang="en-US" altLang="ko-KR" sz="1600" b="1" dirty="0">
                <a:solidFill>
                  <a:srgbClr val="FF0000"/>
                </a:solidFill>
              </a:rPr>
              <a:t>thunderbird </a:t>
            </a:r>
            <a:r>
              <a:rPr lang="ko-KR" altLang="en-US" sz="1600" dirty="0"/>
              <a:t>명령 실행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3158970"/>
            <a:ext cx="6435715" cy="35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2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2-2 </a:t>
            </a:r>
            <a:r>
              <a:rPr lang="ko-KR" altLang="en-US" dirty="0"/>
              <a:t>인터넷 응용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gftp</a:t>
            </a:r>
            <a:endParaRPr lang="en-US" altLang="ko-KR" dirty="0"/>
          </a:p>
          <a:p>
            <a:pPr lvl="1"/>
            <a:r>
              <a:rPr lang="en-US" altLang="ko-KR" sz="1600" b="1" dirty="0">
                <a:solidFill>
                  <a:srgbClr val="FF0000"/>
                </a:solidFill>
              </a:rPr>
              <a:t>apt-get 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gftp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설치</a:t>
            </a:r>
            <a:endParaRPr lang="en-US" altLang="ko-KR" sz="1600" dirty="0"/>
          </a:p>
          <a:p>
            <a:pPr lvl="1"/>
            <a:r>
              <a:rPr lang="ko-KR" altLang="en-US" sz="1600" dirty="0"/>
              <a:t>설치한 후에는 왼쪽 아래의 </a:t>
            </a:r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en-US" altLang="ko-KR" sz="1600" dirty="0" err="1"/>
              <a:t>gFTP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선택하여 실행</a:t>
            </a:r>
            <a:endParaRPr lang="en-US" altLang="ko-KR" sz="1600" dirty="0"/>
          </a:p>
          <a:p>
            <a:pPr lvl="1"/>
            <a:r>
              <a:rPr lang="en-US" altLang="ko-KR" sz="1600" b="1" dirty="0" err="1">
                <a:solidFill>
                  <a:srgbClr val="FF0000"/>
                </a:solidFill>
              </a:rPr>
              <a:t>gftp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명령으로도 실행 가능</a:t>
            </a:r>
            <a:endParaRPr lang="en-US" altLang="ko-KR" sz="1600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89"/>
          <a:stretch/>
        </p:blipFill>
        <p:spPr>
          <a:xfrm>
            <a:off x="656565" y="2213865"/>
            <a:ext cx="7257143" cy="36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08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최신 버전으로 파이어폭스 업그레이드하기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설치된 파이어폭스 버전 확인하기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</a:t>
            </a:r>
            <a:r>
              <a:rPr lang="ko-KR" altLang="en-US" sz="1600" dirty="0" err="1"/>
              <a:t>즐겨찾기에서</a:t>
            </a:r>
            <a:r>
              <a:rPr lang="ko-KR" altLang="en-US" sz="1600" dirty="0"/>
              <a:t> </a:t>
            </a:r>
            <a:r>
              <a:rPr lang="en-US" altLang="ko-KR" sz="1600" dirty="0"/>
              <a:t>[Firefox </a:t>
            </a:r>
            <a:r>
              <a:rPr lang="ko-KR" altLang="en-US" sz="1600" dirty="0"/>
              <a:t>웹 브라우저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r>
              <a:rPr lang="en-US" altLang="ko-KR" sz="1600" dirty="0"/>
              <a:t>,</a:t>
            </a:r>
            <a:r>
              <a:rPr lang="ko-KR" altLang="en-US" sz="1600" dirty="0"/>
              <a:t> 파이어폭스 실행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오른쪽의 </a:t>
            </a:r>
            <a:r>
              <a:rPr lang="en-US" altLang="ko-KR" sz="1600" dirty="0"/>
              <a:t>Open Menu </a:t>
            </a:r>
            <a:r>
              <a:rPr lang="ko-KR" altLang="en-US" sz="1600" dirty="0"/>
              <a:t>아이콘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아래쪽에서 </a:t>
            </a:r>
            <a:r>
              <a:rPr lang="en-US" altLang="ko-KR" sz="1600" dirty="0"/>
              <a:t>[Help]-[About Firefox]</a:t>
            </a:r>
            <a:r>
              <a:rPr lang="ko-KR" altLang="en-US" sz="1600" dirty="0"/>
              <a:t>를 선택하여 버전 확인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1-2 </a:t>
            </a:r>
            <a:r>
              <a:rPr lang="ko-KR" altLang="en-US" sz="1600" dirty="0"/>
              <a:t>터미널에서 </a:t>
            </a:r>
            <a:r>
              <a:rPr lang="en-US" altLang="ko-KR" sz="1600" b="1" dirty="0" err="1">
                <a:solidFill>
                  <a:srgbClr val="FF0000"/>
                </a:solidFill>
              </a:rPr>
              <a:t>dpkg</a:t>
            </a:r>
            <a:r>
              <a:rPr lang="en-US" altLang="ko-KR" sz="1600" b="1" dirty="0">
                <a:solidFill>
                  <a:srgbClr val="FF0000"/>
                </a:solidFill>
              </a:rPr>
              <a:t> -l </a:t>
            </a:r>
            <a:r>
              <a:rPr lang="en-US" altLang="ko-KR" sz="1600" b="1" dirty="0" err="1">
                <a:solidFill>
                  <a:srgbClr val="FF0000"/>
                </a:solidFill>
              </a:rPr>
              <a:t>firefox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 입력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버전을 확인해보면 우분투 </a:t>
            </a:r>
            <a:r>
              <a:rPr lang="en-US" altLang="ko-KR" sz="1600" dirty="0"/>
              <a:t>18.04 LTS</a:t>
            </a:r>
            <a:r>
              <a:rPr lang="ko-KR" altLang="en-US" sz="1600" dirty="0"/>
              <a:t>에 포함된 파이어폭스의 버전은 </a:t>
            </a:r>
            <a:r>
              <a:rPr lang="en-US" altLang="ko-KR" sz="1600" dirty="0"/>
              <a:t>65.0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3"/>
          <a:stretch/>
        </p:blipFill>
        <p:spPr>
          <a:xfrm>
            <a:off x="836585" y="2123855"/>
            <a:ext cx="5904762" cy="16201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0" y="4554125"/>
            <a:ext cx="7009524" cy="2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최신 버전으로 파이어폭스 업그레이드하기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1-3 </a:t>
            </a:r>
            <a:r>
              <a:rPr lang="ko-KR" altLang="en-US" sz="1600" dirty="0"/>
              <a:t>최신 버전을 다운로드하기 위해 </a:t>
            </a:r>
            <a:r>
              <a:rPr lang="en-US" altLang="ko-KR" sz="1600" dirty="0">
                <a:hlinkClick r:id="rId2"/>
              </a:rPr>
              <a:t>https://www.mozilla.org/ko/</a:t>
            </a:r>
            <a:r>
              <a:rPr lang="ko-KR" altLang="en-US" sz="1600" dirty="0"/>
              <a:t>에 접속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9"/>
          <a:stretch/>
        </p:blipFill>
        <p:spPr>
          <a:xfrm>
            <a:off x="865590" y="1133745"/>
            <a:ext cx="7441825" cy="39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67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최신 버전으로 파이어폭스 업그레이드하기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1-4 &lt;Firefox </a:t>
            </a:r>
            <a:r>
              <a:rPr lang="ko-KR" altLang="en-US" sz="1600" dirty="0"/>
              <a:t>다운로드</a:t>
            </a:r>
            <a:r>
              <a:rPr lang="en-US" altLang="ko-KR" sz="1600" dirty="0"/>
              <a:t>&gt;</a:t>
            </a:r>
            <a:r>
              <a:rPr lang="ko-KR" altLang="en-US" sz="1600" dirty="0"/>
              <a:t>를 클릭하면 영문 파이어폭스가 </a:t>
            </a:r>
            <a:r>
              <a:rPr lang="ko-KR" altLang="en-US" sz="1600" dirty="0" err="1"/>
              <a:t>다운로드됨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en-US" altLang="ko-KR" sz="1600" dirty="0">
                <a:hlinkClick r:id="rId2"/>
              </a:rPr>
              <a:t>https://www.mozilla.org/en-US/firefox/all/</a:t>
            </a:r>
            <a:r>
              <a:rPr lang="ko-KR" altLang="en-US" sz="1600" dirty="0"/>
              <a:t>에서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ko-KR" altLang="en-US" sz="1600" dirty="0"/>
              <a:t>한국어 리눅스 </a:t>
            </a:r>
            <a:r>
              <a:rPr lang="en-US" altLang="ko-KR" sz="1600" dirty="0"/>
              <a:t>64</a:t>
            </a:r>
            <a:r>
              <a:rPr lang="ko-KR" altLang="en-US" sz="1600" dirty="0" err="1"/>
              <a:t>비트용을</a:t>
            </a:r>
            <a:r>
              <a:rPr lang="ko-KR" altLang="en-US" sz="1600" dirty="0"/>
              <a:t> 다운로드하면 현시점의 최신 버전이 </a:t>
            </a:r>
            <a:r>
              <a:rPr lang="ko-KR" altLang="en-US" sz="1600" dirty="0" err="1"/>
              <a:t>다운로드됨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53824"/>
            <a:ext cx="6405192" cy="48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8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2"/>
          <p:cNvGrpSpPr>
            <a:grpSpLocks/>
          </p:cNvGrpSpPr>
          <p:nvPr/>
        </p:nvGrpSpPr>
        <p:grpSpPr bwMode="auto">
          <a:xfrm>
            <a:off x="1333500" y="1023938"/>
            <a:ext cx="1098550" cy="207962"/>
            <a:chOff x="1501" y="3358"/>
            <a:chExt cx="2629" cy="491"/>
          </a:xfrm>
          <a:solidFill>
            <a:schemeClr val="accent6"/>
          </a:solidFill>
        </p:grpSpPr>
        <p:sp>
          <p:nvSpPr>
            <p:cNvPr id="6" name="Freeform 153"/>
            <p:cNvSpPr>
              <a:spLocks noEditPoints="1"/>
            </p:cNvSpPr>
            <p:nvPr/>
          </p:nvSpPr>
          <p:spPr bwMode="auto">
            <a:xfrm>
              <a:off x="3774" y="3467"/>
              <a:ext cx="356" cy="382"/>
            </a:xfrm>
            <a:custGeom>
              <a:avLst/>
              <a:gdLst>
                <a:gd name="T0" fmla="*/ 134450 w 151"/>
                <a:gd name="T1" fmla="*/ 99367 h 162"/>
                <a:gd name="T2" fmla="*/ 98400 w 151"/>
                <a:gd name="T3" fmla="*/ 82297 h 162"/>
                <a:gd name="T4" fmla="*/ 64016 w 151"/>
                <a:gd name="T5" fmla="*/ 74575 h 162"/>
                <a:gd name="T6" fmla="*/ 39325 w 151"/>
                <a:gd name="T7" fmla="*/ 63287 h 162"/>
                <a:gd name="T8" fmla="*/ 34383 w 151"/>
                <a:gd name="T9" fmla="*/ 49865 h 162"/>
                <a:gd name="T10" fmla="*/ 42916 w 151"/>
                <a:gd name="T11" fmla="*/ 31626 h 162"/>
                <a:gd name="T12" fmla="*/ 69703 w 151"/>
                <a:gd name="T13" fmla="*/ 23903 h 162"/>
                <a:gd name="T14" fmla="*/ 99267 w 151"/>
                <a:gd name="T15" fmla="*/ 31626 h 162"/>
                <a:gd name="T16" fmla="*/ 110577 w 151"/>
                <a:gd name="T17" fmla="*/ 54319 h 162"/>
                <a:gd name="T18" fmla="*/ 138380 w 151"/>
                <a:gd name="T19" fmla="*/ 54319 h 162"/>
                <a:gd name="T20" fmla="*/ 120182 w 151"/>
                <a:gd name="T21" fmla="*/ 15457 h 162"/>
                <a:gd name="T22" fmla="*/ 71615 w 151"/>
                <a:gd name="T23" fmla="*/ 0 h 162"/>
                <a:gd name="T24" fmla="*/ 36430 w 151"/>
                <a:gd name="T25" fmla="*/ 6855 h 162"/>
                <a:gd name="T26" fmla="*/ 13408 w 151"/>
                <a:gd name="T27" fmla="*/ 26839 h 162"/>
                <a:gd name="T28" fmla="*/ 5687 w 151"/>
                <a:gd name="T29" fmla="*/ 53428 h 162"/>
                <a:gd name="T30" fmla="*/ 16958 w 151"/>
                <a:gd name="T31" fmla="*/ 83047 h 162"/>
                <a:gd name="T32" fmla="*/ 56295 w 151"/>
                <a:gd name="T33" fmla="*/ 101402 h 162"/>
                <a:gd name="T34" fmla="*/ 82953 w 151"/>
                <a:gd name="T35" fmla="*/ 107748 h 162"/>
                <a:gd name="T36" fmla="*/ 107665 w 151"/>
                <a:gd name="T37" fmla="*/ 118472 h 162"/>
                <a:gd name="T38" fmla="*/ 116631 w 151"/>
                <a:gd name="T39" fmla="*/ 133775 h 162"/>
                <a:gd name="T40" fmla="*/ 106121 w 151"/>
                <a:gd name="T41" fmla="*/ 152786 h 162"/>
                <a:gd name="T42" fmla="*/ 104091 w 151"/>
                <a:gd name="T43" fmla="*/ 154920 h 162"/>
                <a:gd name="T44" fmla="*/ 137242 w 151"/>
                <a:gd name="T45" fmla="*/ 154920 h 162"/>
                <a:gd name="T46" fmla="*/ 144072 w 151"/>
                <a:gd name="T47" fmla="*/ 127220 h 162"/>
                <a:gd name="T48" fmla="*/ 134450 w 151"/>
                <a:gd name="T49" fmla="*/ 99367 h 162"/>
                <a:gd name="T50" fmla="*/ 33638 w 151"/>
                <a:gd name="T51" fmla="*/ 144200 h 162"/>
                <a:gd name="T52" fmla="*/ 28697 w 151"/>
                <a:gd name="T53" fmla="*/ 125305 h 162"/>
                <a:gd name="T54" fmla="*/ 0 w 151"/>
                <a:gd name="T55" fmla="*/ 125305 h 162"/>
                <a:gd name="T56" fmla="*/ 7721 w 151"/>
                <a:gd name="T57" fmla="*/ 154059 h 162"/>
                <a:gd name="T58" fmla="*/ 7721 w 151"/>
                <a:gd name="T59" fmla="*/ 154920 h 162"/>
                <a:gd name="T60" fmla="*/ 43783 w 151"/>
                <a:gd name="T61" fmla="*/ 154920 h 162"/>
                <a:gd name="T62" fmla="*/ 33638 w 151"/>
                <a:gd name="T63" fmla="*/ 144200 h 1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1"/>
                <a:gd name="T97" fmla="*/ 0 h 162"/>
                <a:gd name="T98" fmla="*/ 151 w 151"/>
                <a:gd name="T99" fmla="*/ 162 h 16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1" h="162">
                  <a:moveTo>
                    <a:pt x="141" y="104"/>
                  </a:moveTo>
                  <a:cubicBezTo>
                    <a:pt x="134" y="97"/>
                    <a:pt x="121" y="91"/>
                    <a:pt x="103" y="86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55" y="75"/>
                    <a:pt x="46" y="71"/>
                    <a:pt x="41" y="66"/>
                  </a:cubicBezTo>
                  <a:cubicBezTo>
                    <a:pt x="38" y="62"/>
                    <a:pt x="36" y="58"/>
                    <a:pt x="36" y="52"/>
                  </a:cubicBezTo>
                  <a:cubicBezTo>
                    <a:pt x="36" y="44"/>
                    <a:pt x="39" y="38"/>
                    <a:pt x="45" y="33"/>
                  </a:cubicBezTo>
                  <a:cubicBezTo>
                    <a:pt x="51" y="28"/>
                    <a:pt x="61" y="25"/>
                    <a:pt x="73" y="25"/>
                  </a:cubicBezTo>
                  <a:cubicBezTo>
                    <a:pt x="87" y="25"/>
                    <a:pt x="97" y="28"/>
                    <a:pt x="104" y="33"/>
                  </a:cubicBezTo>
                  <a:cubicBezTo>
                    <a:pt x="111" y="39"/>
                    <a:pt x="115" y="47"/>
                    <a:pt x="116" y="57"/>
                  </a:cubicBezTo>
                  <a:cubicBezTo>
                    <a:pt x="145" y="57"/>
                    <a:pt x="145" y="57"/>
                    <a:pt x="145" y="57"/>
                  </a:cubicBezTo>
                  <a:cubicBezTo>
                    <a:pt x="145" y="40"/>
                    <a:pt x="138" y="27"/>
                    <a:pt x="126" y="16"/>
                  </a:cubicBezTo>
                  <a:cubicBezTo>
                    <a:pt x="114" y="5"/>
                    <a:pt x="97" y="0"/>
                    <a:pt x="75" y="0"/>
                  </a:cubicBezTo>
                  <a:cubicBezTo>
                    <a:pt x="61" y="0"/>
                    <a:pt x="49" y="2"/>
                    <a:pt x="38" y="7"/>
                  </a:cubicBezTo>
                  <a:cubicBezTo>
                    <a:pt x="28" y="12"/>
                    <a:pt x="20" y="19"/>
                    <a:pt x="14" y="28"/>
                  </a:cubicBezTo>
                  <a:cubicBezTo>
                    <a:pt x="9" y="37"/>
                    <a:pt x="6" y="47"/>
                    <a:pt x="6" y="56"/>
                  </a:cubicBezTo>
                  <a:cubicBezTo>
                    <a:pt x="6" y="69"/>
                    <a:pt x="10" y="79"/>
                    <a:pt x="18" y="87"/>
                  </a:cubicBezTo>
                  <a:cubicBezTo>
                    <a:pt x="25" y="95"/>
                    <a:pt x="39" y="102"/>
                    <a:pt x="59" y="106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99" y="116"/>
                    <a:pt x="108" y="120"/>
                    <a:pt x="113" y="124"/>
                  </a:cubicBezTo>
                  <a:cubicBezTo>
                    <a:pt x="119" y="128"/>
                    <a:pt x="122" y="133"/>
                    <a:pt x="122" y="140"/>
                  </a:cubicBezTo>
                  <a:cubicBezTo>
                    <a:pt x="122" y="148"/>
                    <a:pt x="118" y="154"/>
                    <a:pt x="111" y="160"/>
                  </a:cubicBezTo>
                  <a:cubicBezTo>
                    <a:pt x="110" y="161"/>
                    <a:pt x="110" y="161"/>
                    <a:pt x="109" y="162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9" y="153"/>
                    <a:pt x="151" y="143"/>
                    <a:pt x="151" y="133"/>
                  </a:cubicBezTo>
                  <a:cubicBezTo>
                    <a:pt x="151" y="122"/>
                    <a:pt x="148" y="112"/>
                    <a:pt x="141" y="104"/>
                  </a:cubicBezTo>
                  <a:close/>
                  <a:moveTo>
                    <a:pt x="35" y="151"/>
                  </a:moveTo>
                  <a:cubicBezTo>
                    <a:pt x="32" y="145"/>
                    <a:pt x="30" y="139"/>
                    <a:pt x="3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" y="143"/>
                    <a:pt x="4" y="153"/>
                    <a:pt x="8" y="161"/>
                  </a:cubicBezTo>
                  <a:cubicBezTo>
                    <a:pt x="8" y="161"/>
                    <a:pt x="8" y="161"/>
                    <a:pt x="8" y="162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1" y="159"/>
                    <a:pt x="38" y="155"/>
                    <a:pt x="35" y="151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Freeform 154"/>
            <p:cNvSpPr>
              <a:spLocks/>
            </p:cNvSpPr>
            <p:nvPr/>
          </p:nvSpPr>
          <p:spPr bwMode="auto">
            <a:xfrm>
              <a:off x="1501" y="3467"/>
              <a:ext cx="402" cy="382"/>
            </a:xfrm>
            <a:custGeom>
              <a:avLst/>
              <a:gdLst>
                <a:gd name="T0" fmla="*/ 16636 w 170"/>
                <a:gd name="T1" fmla="*/ 154920 h 162"/>
                <a:gd name="T2" fmla="*/ 60851 w 170"/>
                <a:gd name="T3" fmla="*/ 154920 h 162"/>
                <a:gd name="T4" fmla="*/ 45093 w 170"/>
                <a:gd name="T5" fmla="*/ 142309 h 162"/>
                <a:gd name="T6" fmla="*/ 30240 w 170"/>
                <a:gd name="T7" fmla="*/ 92812 h 162"/>
                <a:gd name="T8" fmla="*/ 45093 w 170"/>
                <a:gd name="T9" fmla="*/ 43003 h 162"/>
                <a:gd name="T10" fmla="*/ 83056 w 170"/>
                <a:gd name="T11" fmla="*/ 25934 h 162"/>
                <a:gd name="T12" fmla="*/ 120293 w 170"/>
                <a:gd name="T13" fmla="*/ 43003 h 162"/>
                <a:gd name="T14" fmla="*/ 134798 w 170"/>
                <a:gd name="T15" fmla="*/ 92812 h 162"/>
                <a:gd name="T16" fmla="*/ 120293 w 170"/>
                <a:gd name="T17" fmla="*/ 142309 h 162"/>
                <a:gd name="T18" fmla="*/ 104567 w 170"/>
                <a:gd name="T19" fmla="*/ 154920 h 162"/>
                <a:gd name="T20" fmla="*/ 148468 w 170"/>
                <a:gd name="T21" fmla="*/ 154920 h 162"/>
                <a:gd name="T22" fmla="*/ 150561 w 170"/>
                <a:gd name="T23" fmla="*/ 152786 h 162"/>
                <a:gd name="T24" fmla="*/ 161190 w 170"/>
                <a:gd name="T25" fmla="*/ 128949 h 162"/>
                <a:gd name="T26" fmla="*/ 166296 w 170"/>
                <a:gd name="T27" fmla="*/ 92812 h 162"/>
                <a:gd name="T28" fmla="*/ 156309 w 170"/>
                <a:gd name="T29" fmla="*/ 43805 h 162"/>
                <a:gd name="T30" fmla="*/ 126956 w 170"/>
                <a:gd name="T31" fmla="*/ 11382 h 162"/>
                <a:gd name="T32" fmla="*/ 83056 w 170"/>
                <a:gd name="T33" fmla="*/ 0 h 162"/>
                <a:gd name="T34" fmla="*/ 21512 w 170"/>
                <a:gd name="T35" fmla="*/ 25934 h 162"/>
                <a:gd name="T36" fmla="*/ 0 w 170"/>
                <a:gd name="T37" fmla="*/ 92812 h 162"/>
                <a:gd name="T38" fmla="*/ 9970 w 170"/>
                <a:gd name="T39" fmla="*/ 143545 h 162"/>
                <a:gd name="T40" fmla="*/ 16636 w 170"/>
                <a:gd name="T41" fmla="*/ 15492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70"/>
                <a:gd name="T64" fmla="*/ 0 h 162"/>
                <a:gd name="T65" fmla="*/ 170 w 170"/>
                <a:gd name="T66" fmla="*/ 162 h 16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70" h="162">
                  <a:moveTo>
                    <a:pt x="17" y="162"/>
                  </a:moveTo>
                  <a:cubicBezTo>
                    <a:pt x="62" y="162"/>
                    <a:pt x="62" y="162"/>
                    <a:pt x="62" y="162"/>
                  </a:cubicBezTo>
                  <a:cubicBezTo>
                    <a:pt x="56" y="159"/>
                    <a:pt x="51" y="155"/>
                    <a:pt x="46" y="149"/>
                  </a:cubicBezTo>
                  <a:cubicBezTo>
                    <a:pt x="36" y="138"/>
                    <a:pt x="31" y="120"/>
                    <a:pt x="31" y="97"/>
                  </a:cubicBezTo>
                  <a:cubicBezTo>
                    <a:pt x="31" y="74"/>
                    <a:pt x="36" y="57"/>
                    <a:pt x="46" y="45"/>
                  </a:cubicBezTo>
                  <a:cubicBezTo>
                    <a:pt x="56" y="33"/>
                    <a:pt x="69" y="27"/>
                    <a:pt x="85" y="27"/>
                  </a:cubicBezTo>
                  <a:cubicBezTo>
                    <a:pt x="100" y="27"/>
                    <a:pt x="113" y="33"/>
                    <a:pt x="123" y="45"/>
                  </a:cubicBezTo>
                  <a:cubicBezTo>
                    <a:pt x="133" y="57"/>
                    <a:pt x="138" y="74"/>
                    <a:pt x="138" y="97"/>
                  </a:cubicBezTo>
                  <a:cubicBezTo>
                    <a:pt x="138" y="120"/>
                    <a:pt x="133" y="138"/>
                    <a:pt x="123" y="149"/>
                  </a:cubicBezTo>
                  <a:cubicBezTo>
                    <a:pt x="118" y="155"/>
                    <a:pt x="113" y="159"/>
                    <a:pt x="107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0"/>
                    <a:pt x="154" y="160"/>
                  </a:cubicBezTo>
                  <a:cubicBezTo>
                    <a:pt x="158" y="153"/>
                    <a:pt x="162" y="144"/>
                    <a:pt x="165" y="135"/>
                  </a:cubicBezTo>
                  <a:cubicBezTo>
                    <a:pt x="168" y="123"/>
                    <a:pt x="170" y="110"/>
                    <a:pt x="170" y="97"/>
                  </a:cubicBezTo>
                  <a:cubicBezTo>
                    <a:pt x="170" y="78"/>
                    <a:pt x="166" y="61"/>
                    <a:pt x="160" y="46"/>
                  </a:cubicBezTo>
                  <a:cubicBezTo>
                    <a:pt x="153" y="31"/>
                    <a:pt x="143" y="20"/>
                    <a:pt x="130" y="12"/>
                  </a:cubicBezTo>
                  <a:cubicBezTo>
                    <a:pt x="117" y="4"/>
                    <a:pt x="102" y="0"/>
                    <a:pt x="85" y="0"/>
                  </a:cubicBezTo>
                  <a:cubicBezTo>
                    <a:pt x="58" y="0"/>
                    <a:pt x="37" y="9"/>
                    <a:pt x="22" y="27"/>
                  </a:cubicBezTo>
                  <a:cubicBezTo>
                    <a:pt x="7" y="44"/>
                    <a:pt x="0" y="68"/>
                    <a:pt x="0" y="97"/>
                  </a:cubicBezTo>
                  <a:cubicBezTo>
                    <a:pt x="0" y="117"/>
                    <a:pt x="3" y="135"/>
                    <a:pt x="10" y="150"/>
                  </a:cubicBezTo>
                  <a:cubicBezTo>
                    <a:pt x="12" y="154"/>
                    <a:pt x="15" y="158"/>
                    <a:pt x="17" y="162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Freeform 155"/>
            <p:cNvSpPr>
              <a:spLocks/>
            </p:cNvSpPr>
            <p:nvPr/>
          </p:nvSpPr>
          <p:spPr bwMode="auto">
            <a:xfrm>
              <a:off x="1986" y="3467"/>
              <a:ext cx="351" cy="382"/>
            </a:xfrm>
            <a:custGeom>
              <a:avLst/>
              <a:gdLst>
                <a:gd name="T0" fmla="*/ 29373 w 149"/>
                <a:gd name="T1" fmla="*/ 154920 h 162"/>
                <a:gd name="T2" fmla="*/ 29373 w 149"/>
                <a:gd name="T3" fmla="*/ 84217 h 162"/>
                <a:gd name="T4" fmla="*/ 31416 w 149"/>
                <a:gd name="T5" fmla="*/ 64155 h 162"/>
                <a:gd name="T6" fmla="*/ 39816 w 149"/>
                <a:gd name="T7" fmla="*/ 45050 h 162"/>
                <a:gd name="T8" fmla="*/ 55215 w 149"/>
                <a:gd name="T9" fmla="*/ 31626 h 162"/>
                <a:gd name="T10" fmla="*/ 76893 w 149"/>
                <a:gd name="T11" fmla="*/ 25934 h 162"/>
                <a:gd name="T12" fmla="*/ 96541 w 149"/>
                <a:gd name="T13" fmla="*/ 31626 h 162"/>
                <a:gd name="T14" fmla="*/ 108374 w 149"/>
                <a:gd name="T15" fmla="*/ 43805 h 162"/>
                <a:gd name="T16" fmla="*/ 111941 w 149"/>
                <a:gd name="T17" fmla="*/ 69776 h 162"/>
                <a:gd name="T18" fmla="*/ 111941 w 149"/>
                <a:gd name="T19" fmla="*/ 154920 h 162"/>
                <a:gd name="T20" fmla="*/ 141314 w 149"/>
                <a:gd name="T21" fmla="*/ 154920 h 162"/>
                <a:gd name="T22" fmla="*/ 141314 w 149"/>
                <a:gd name="T23" fmla="*/ 67734 h 162"/>
                <a:gd name="T24" fmla="*/ 139288 w 149"/>
                <a:gd name="T25" fmla="*/ 39360 h 162"/>
                <a:gd name="T26" fmla="*/ 130881 w 149"/>
                <a:gd name="T27" fmla="*/ 21147 h 162"/>
                <a:gd name="T28" fmla="*/ 112801 w 149"/>
                <a:gd name="T29" fmla="*/ 5688 h 162"/>
                <a:gd name="T30" fmla="*/ 84593 w 149"/>
                <a:gd name="T31" fmla="*/ 0 h 162"/>
                <a:gd name="T32" fmla="*/ 59623 w 149"/>
                <a:gd name="T33" fmla="*/ 3648 h 162"/>
                <a:gd name="T34" fmla="*/ 39816 w 149"/>
                <a:gd name="T35" fmla="*/ 16164 h 162"/>
                <a:gd name="T36" fmla="*/ 27347 w 149"/>
                <a:gd name="T37" fmla="*/ 29591 h 162"/>
                <a:gd name="T38" fmla="*/ 27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373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7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89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4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3" y="16"/>
                    <a:pt x="127" y="11"/>
                    <a:pt x="119" y="6"/>
                  </a:cubicBezTo>
                  <a:cubicBezTo>
                    <a:pt x="110" y="2"/>
                    <a:pt x="100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Freeform 156"/>
            <p:cNvSpPr>
              <a:spLocks noEditPoints="1"/>
            </p:cNvSpPr>
            <p:nvPr/>
          </p:nvSpPr>
          <p:spPr bwMode="auto">
            <a:xfrm>
              <a:off x="2628" y="3467"/>
              <a:ext cx="397" cy="382"/>
            </a:xfrm>
            <a:custGeom>
              <a:avLst/>
              <a:gdLst>
                <a:gd name="T0" fmla="*/ 112668 w 168"/>
                <a:gd name="T1" fmla="*/ 151279 h 162"/>
                <a:gd name="T2" fmla="*/ 106928 w 168"/>
                <a:gd name="T3" fmla="*/ 154920 h 162"/>
                <a:gd name="T4" fmla="*/ 147691 w 168"/>
                <a:gd name="T5" fmla="*/ 154920 h 162"/>
                <a:gd name="T6" fmla="*/ 148837 w 168"/>
                <a:gd name="T7" fmla="*/ 154059 h 162"/>
                <a:gd name="T8" fmla="*/ 160568 w 168"/>
                <a:gd name="T9" fmla="*/ 124440 h 162"/>
                <a:gd name="T10" fmla="*/ 131312 w 168"/>
                <a:gd name="T11" fmla="*/ 124440 h 162"/>
                <a:gd name="T12" fmla="*/ 112668 w 168"/>
                <a:gd name="T13" fmla="*/ 151279 h 162"/>
                <a:gd name="T14" fmla="*/ 160568 w 168"/>
                <a:gd name="T15" fmla="*/ 63287 h 162"/>
                <a:gd name="T16" fmla="*/ 146937 w 168"/>
                <a:gd name="T17" fmla="*/ 29591 h 162"/>
                <a:gd name="T18" fmla="*/ 119809 w 168"/>
                <a:gd name="T19" fmla="*/ 7734 h 162"/>
                <a:gd name="T20" fmla="*/ 83569 w 168"/>
                <a:gd name="T21" fmla="*/ 0 h 162"/>
                <a:gd name="T22" fmla="*/ 24163 w 168"/>
                <a:gd name="T23" fmla="*/ 24792 h 162"/>
                <a:gd name="T24" fmla="*/ 0 w 168"/>
                <a:gd name="T25" fmla="*/ 93680 h 162"/>
                <a:gd name="T26" fmla="*/ 9951 w 168"/>
                <a:gd name="T27" fmla="*/ 141510 h 162"/>
                <a:gd name="T28" fmla="*/ 17775 w 168"/>
                <a:gd name="T29" fmla="*/ 154920 h 162"/>
                <a:gd name="T30" fmla="*/ 60439 w 168"/>
                <a:gd name="T31" fmla="*/ 154920 h 162"/>
                <a:gd name="T32" fmla="*/ 56440 w 168"/>
                <a:gd name="T33" fmla="*/ 151918 h 162"/>
                <a:gd name="T34" fmla="*/ 38984 w 168"/>
                <a:gd name="T35" fmla="*/ 132908 h 162"/>
                <a:gd name="T36" fmla="*/ 32925 w 168"/>
                <a:gd name="T37" fmla="*/ 103293 h 162"/>
                <a:gd name="T38" fmla="*/ 163366 w 168"/>
                <a:gd name="T39" fmla="*/ 103293 h 162"/>
                <a:gd name="T40" fmla="*/ 160568 w 168"/>
                <a:gd name="T41" fmla="*/ 63287 h 162"/>
                <a:gd name="T42" fmla="*/ 32925 w 168"/>
                <a:gd name="T43" fmla="*/ 79390 h 162"/>
                <a:gd name="T44" fmla="*/ 49800 w 168"/>
                <a:gd name="T45" fmla="*/ 40039 h 162"/>
                <a:gd name="T46" fmla="*/ 83569 w 168"/>
                <a:gd name="T47" fmla="*/ 25934 h 162"/>
                <a:gd name="T48" fmla="*/ 117682 w 168"/>
                <a:gd name="T49" fmla="*/ 39360 h 162"/>
                <a:gd name="T50" fmla="*/ 132184 w 168"/>
                <a:gd name="T51" fmla="*/ 79390 h 162"/>
                <a:gd name="T52" fmla="*/ 32925 w 168"/>
                <a:gd name="T53" fmla="*/ 79390 h 1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8"/>
                <a:gd name="T82" fmla="*/ 0 h 162"/>
                <a:gd name="T83" fmla="*/ 168 w 168"/>
                <a:gd name="T84" fmla="*/ 162 h 16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8" h="162">
                  <a:moveTo>
                    <a:pt x="116" y="158"/>
                  </a:moveTo>
                  <a:cubicBezTo>
                    <a:pt x="114" y="160"/>
                    <a:pt x="112" y="161"/>
                    <a:pt x="110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2" y="161"/>
                    <a:pt x="153" y="161"/>
                    <a:pt x="153" y="161"/>
                  </a:cubicBezTo>
                  <a:cubicBezTo>
                    <a:pt x="158" y="153"/>
                    <a:pt x="162" y="143"/>
                    <a:pt x="16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0" y="143"/>
                    <a:pt x="123" y="153"/>
                    <a:pt x="116" y="158"/>
                  </a:cubicBezTo>
                  <a:close/>
                  <a:moveTo>
                    <a:pt x="165" y="66"/>
                  </a:moveTo>
                  <a:cubicBezTo>
                    <a:pt x="163" y="52"/>
                    <a:pt x="158" y="41"/>
                    <a:pt x="151" y="31"/>
                  </a:cubicBezTo>
                  <a:cubicBezTo>
                    <a:pt x="144" y="21"/>
                    <a:pt x="135" y="13"/>
                    <a:pt x="123" y="8"/>
                  </a:cubicBezTo>
                  <a:cubicBezTo>
                    <a:pt x="112" y="3"/>
                    <a:pt x="99" y="0"/>
                    <a:pt x="86" y="0"/>
                  </a:cubicBezTo>
                  <a:cubicBezTo>
                    <a:pt x="62" y="0"/>
                    <a:pt x="41" y="9"/>
                    <a:pt x="25" y="26"/>
                  </a:cubicBezTo>
                  <a:cubicBezTo>
                    <a:pt x="8" y="44"/>
                    <a:pt x="0" y="68"/>
                    <a:pt x="0" y="98"/>
                  </a:cubicBezTo>
                  <a:cubicBezTo>
                    <a:pt x="0" y="117"/>
                    <a:pt x="3" y="133"/>
                    <a:pt x="10" y="148"/>
                  </a:cubicBezTo>
                  <a:cubicBezTo>
                    <a:pt x="12" y="153"/>
                    <a:pt x="15" y="157"/>
                    <a:pt x="18" y="162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1"/>
                    <a:pt x="59" y="160"/>
                    <a:pt x="58" y="159"/>
                  </a:cubicBezTo>
                  <a:cubicBezTo>
                    <a:pt x="50" y="155"/>
                    <a:pt x="44" y="148"/>
                    <a:pt x="40" y="139"/>
                  </a:cubicBezTo>
                  <a:cubicBezTo>
                    <a:pt x="36" y="130"/>
                    <a:pt x="34" y="120"/>
                    <a:pt x="34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88"/>
                    <a:pt x="167" y="74"/>
                    <a:pt x="165" y="66"/>
                  </a:cubicBezTo>
                  <a:close/>
                  <a:moveTo>
                    <a:pt x="34" y="83"/>
                  </a:moveTo>
                  <a:cubicBezTo>
                    <a:pt x="35" y="65"/>
                    <a:pt x="41" y="52"/>
                    <a:pt x="51" y="42"/>
                  </a:cubicBezTo>
                  <a:cubicBezTo>
                    <a:pt x="60" y="32"/>
                    <a:pt x="72" y="27"/>
                    <a:pt x="86" y="27"/>
                  </a:cubicBezTo>
                  <a:cubicBezTo>
                    <a:pt x="101" y="27"/>
                    <a:pt x="112" y="32"/>
                    <a:pt x="121" y="41"/>
                  </a:cubicBezTo>
                  <a:cubicBezTo>
                    <a:pt x="130" y="51"/>
                    <a:pt x="135" y="65"/>
                    <a:pt x="136" y="83"/>
                  </a:cubicBezTo>
                  <a:lnTo>
                    <a:pt x="34" y="83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" name="Freeform 157"/>
            <p:cNvSpPr>
              <a:spLocks/>
            </p:cNvSpPr>
            <p:nvPr/>
          </p:nvSpPr>
          <p:spPr bwMode="auto">
            <a:xfrm>
              <a:off x="3110" y="3467"/>
              <a:ext cx="352" cy="382"/>
            </a:xfrm>
            <a:custGeom>
              <a:avLst/>
              <a:gdLst>
                <a:gd name="T0" fmla="*/ 29875 w 149"/>
                <a:gd name="T1" fmla="*/ 154920 h 162"/>
                <a:gd name="T2" fmla="*/ 29875 w 149"/>
                <a:gd name="T3" fmla="*/ 84217 h 162"/>
                <a:gd name="T4" fmla="*/ 32025 w 149"/>
                <a:gd name="T5" fmla="*/ 64155 h 162"/>
                <a:gd name="T6" fmla="*/ 40674 w 149"/>
                <a:gd name="T7" fmla="*/ 45050 h 162"/>
                <a:gd name="T8" fmla="*/ 56285 w 149"/>
                <a:gd name="T9" fmla="*/ 31626 h 162"/>
                <a:gd name="T10" fmla="*/ 78368 w 149"/>
                <a:gd name="T11" fmla="*/ 25934 h 162"/>
                <a:gd name="T12" fmla="*/ 98895 w 149"/>
                <a:gd name="T13" fmla="*/ 31626 h 162"/>
                <a:gd name="T14" fmla="*/ 111794 w 149"/>
                <a:gd name="T15" fmla="*/ 43805 h 162"/>
                <a:gd name="T16" fmla="*/ 114561 w 149"/>
                <a:gd name="T17" fmla="*/ 69776 h 162"/>
                <a:gd name="T18" fmla="*/ 114561 w 149"/>
                <a:gd name="T19" fmla="*/ 154920 h 162"/>
                <a:gd name="T20" fmla="*/ 144677 w 149"/>
                <a:gd name="T21" fmla="*/ 154920 h 162"/>
                <a:gd name="T22" fmla="*/ 144677 w 149"/>
                <a:gd name="T23" fmla="*/ 67734 h 162"/>
                <a:gd name="T24" fmla="*/ 142527 w 149"/>
                <a:gd name="T25" fmla="*/ 39360 h 162"/>
                <a:gd name="T26" fmla="*/ 133838 w 149"/>
                <a:gd name="T27" fmla="*/ 21147 h 162"/>
                <a:gd name="T28" fmla="*/ 115461 w 149"/>
                <a:gd name="T29" fmla="*/ 5688 h 162"/>
                <a:gd name="T30" fmla="*/ 86254 w 149"/>
                <a:gd name="T31" fmla="*/ 0 h 162"/>
                <a:gd name="T32" fmla="*/ 61241 w 149"/>
                <a:gd name="T33" fmla="*/ 3648 h 162"/>
                <a:gd name="T34" fmla="*/ 40674 w 149"/>
                <a:gd name="T35" fmla="*/ 16164 h 162"/>
                <a:gd name="T36" fmla="*/ 28347 w 149"/>
                <a:gd name="T37" fmla="*/ 29591 h 162"/>
                <a:gd name="T38" fmla="*/ 28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875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8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90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5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4" y="16"/>
                    <a:pt x="127" y="11"/>
                    <a:pt x="119" y="6"/>
                  </a:cubicBezTo>
                  <a:cubicBezTo>
                    <a:pt x="111" y="2"/>
                    <a:pt x="101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3526" y="3358"/>
              <a:ext cx="200" cy="491"/>
            </a:xfrm>
            <a:custGeom>
              <a:avLst/>
              <a:gdLst>
                <a:gd name="T0" fmla="*/ 23562 w 85"/>
                <a:gd name="T1" fmla="*/ 190652 h 208"/>
                <a:gd name="T2" fmla="*/ 23562 w 85"/>
                <a:gd name="T3" fmla="*/ 200559 h 208"/>
                <a:gd name="T4" fmla="*/ 56339 w 85"/>
                <a:gd name="T5" fmla="*/ 200559 h 208"/>
                <a:gd name="T6" fmla="*/ 56339 w 85"/>
                <a:gd name="T7" fmla="*/ 199662 h 208"/>
                <a:gd name="T8" fmla="*/ 52784 w 85"/>
                <a:gd name="T9" fmla="*/ 189103 h 208"/>
                <a:gd name="T10" fmla="*/ 52784 w 85"/>
                <a:gd name="T11" fmla="*/ 74396 h 208"/>
                <a:gd name="T12" fmla="*/ 79906 w 85"/>
                <a:gd name="T13" fmla="*/ 74396 h 208"/>
                <a:gd name="T14" fmla="*/ 79906 w 85"/>
                <a:gd name="T15" fmla="*/ 50207 h 208"/>
                <a:gd name="T16" fmla="*/ 52784 w 85"/>
                <a:gd name="T17" fmla="*/ 50207 h 208"/>
                <a:gd name="T18" fmla="*/ 52784 w 85"/>
                <a:gd name="T19" fmla="*/ 0 h 208"/>
                <a:gd name="T20" fmla="*/ 23562 w 85"/>
                <a:gd name="T21" fmla="*/ 0 h 208"/>
                <a:gd name="T22" fmla="*/ 23562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3562 w 85"/>
                <a:gd name="T29" fmla="*/ 74396 h 208"/>
                <a:gd name="T30" fmla="*/ 23562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5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2" name="Freeform 159"/>
            <p:cNvSpPr>
              <a:spLocks/>
            </p:cNvSpPr>
            <p:nvPr/>
          </p:nvSpPr>
          <p:spPr bwMode="auto">
            <a:xfrm>
              <a:off x="2387" y="3358"/>
              <a:ext cx="201" cy="491"/>
            </a:xfrm>
            <a:custGeom>
              <a:avLst/>
              <a:gdLst>
                <a:gd name="T0" fmla="*/ 24487 w 85"/>
                <a:gd name="T1" fmla="*/ 190652 h 208"/>
                <a:gd name="T2" fmla="*/ 25203 w 85"/>
                <a:gd name="T3" fmla="*/ 200559 h 208"/>
                <a:gd name="T4" fmla="*/ 58787 w 85"/>
                <a:gd name="T5" fmla="*/ 200559 h 208"/>
                <a:gd name="T6" fmla="*/ 58787 w 85"/>
                <a:gd name="T7" fmla="*/ 199662 h 208"/>
                <a:gd name="T8" fmla="*/ 54558 w 85"/>
                <a:gd name="T9" fmla="*/ 189103 h 208"/>
                <a:gd name="T10" fmla="*/ 54558 w 85"/>
                <a:gd name="T11" fmla="*/ 74396 h 208"/>
                <a:gd name="T12" fmla="*/ 83056 w 85"/>
                <a:gd name="T13" fmla="*/ 74396 h 208"/>
                <a:gd name="T14" fmla="*/ 83056 w 85"/>
                <a:gd name="T15" fmla="*/ 50207 h 208"/>
                <a:gd name="T16" fmla="*/ 54558 w 85"/>
                <a:gd name="T17" fmla="*/ 50207 h 208"/>
                <a:gd name="T18" fmla="*/ 54558 w 85"/>
                <a:gd name="T19" fmla="*/ 0 h 208"/>
                <a:gd name="T20" fmla="*/ 24487 w 85"/>
                <a:gd name="T21" fmla="*/ 0 h 208"/>
                <a:gd name="T22" fmla="*/ 24487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4487 w 85"/>
                <a:gd name="T29" fmla="*/ 74396 h 208"/>
                <a:gd name="T30" fmla="*/ 24487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6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3" name="Freeform 160"/>
          <p:cNvSpPr>
            <a:spLocks noEditPoints="1"/>
          </p:cNvSpPr>
          <p:nvPr/>
        </p:nvSpPr>
        <p:spPr bwMode="auto">
          <a:xfrm>
            <a:off x="871538" y="836613"/>
            <a:ext cx="434975" cy="409575"/>
          </a:xfrm>
          <a:custGeom>
            <a:avLst/>
            <a:gdLst>
              <a:gd name="T0" fmla="*/ 2147483647 w 337"/>
              <a:gd name="T1" fmla="*/ 2147483647 h 315"/>
              <a:gd name="T2" fmla="*/ 2147483647 w 337"/>
              <a:gd name="T3" fmla="*/ 2147483647 h 315"/>
              <a:gd name="T4" fmla="*/ 2147483647 w 337"/>
              <a:gd name="T5" fmla="*/ 2147483647 h 315"/>
              <a:gd name="T6" fmla="*/ 2147483647 w 337"/>
              <a:gd name="T7" fmla="*/ 2147483647 h 315"/>
              <a:gd name="T8" fmla="*/ 2147483647 w 337"/>
              <a:gd name="T9" fmla="*/ 2147483647 h 315"/>
              <a:gd name="T10" fmla="*/ 2147483647 w 337"/>
              <a:gd name="T11" fmla="*/ 2147483647 h 315"/>
              <a:gd name="T12" fmla="*/ 2147483647 w 337"/>
              <a:gd name="T13" fmla="*/ 2147483647 h 315"/>
              <a:gd name="T14" fmla="*/ 2147483647 w 337"/>
              <a:gd name="T15" fmla="*/ 2147483647 h 315"/>
              <a:gd name="T16" fmla="*/ 2147483647 w 337"/>
              <a:gd name="T17" fmla="*/ 2147483647 h 315"/>
              <a:gd name="T18" fmla="*/ 2147483647 w 337"/>
              <a:gd name="T19" fmla="*/ 0 h 315"/>
              <a:gd name="T20" fmla="*/ 2147483647 w 337"/>
              <a:gd name="T21" fmla="*/ 2147483647 h 315"/>
              <a:gd name="T22" fmla="*/ 2147483647 w 337"/>
              <a:gd name="T23" fmla="*/ 2147483647 h 315"/>
              <a:gd name="T24" fmla="*/ 0 w 337"/>
              <a:gd name="T25" fmla="*/ 2147483647 h 315"/>
              <a:gd name="T26" fmla="*/ 2147483647 w 337"/>
              <a:gd name="T27" fmla="*/ 2147483647 h 315"/>
              <a:gd name="T28" fmla="*/ 2147483647 w 337"/>
              <a:gd name="T29" fmla="*/ 2147483647 h 315"/>
              <a:gd name="T30" fmla="*/ 2147483647 w 337"/>
              <a:gd name="T31" fmla="*/ 2147483647 h 315"/>
              <a:gd name="T32" fmla="*/ 2147483647 w 337"/>
              <a:gd name="T33" fmla="*/ 2147483647 h 315"/>
              <a:gd name="T34" fmla="*/ 2147483647 w 337"/>
              <a:gd name="T35" fmla="*/ 2147483647 h 315"/>
              <a:gd name="T36" fmla="*/ 2147483647 w 337"/>
              <a:gd name="T37" fmla="*/ 2147483647 h 315"/>
              <a:gd name="T38" fmla="*/ 2147483647 w 337"/>
              <a:gd name="T39" fmla="*/ 2147483647 h 315"/>
              <a:gd name="T40" fmla="*/ 2147483647 w 337"/>
              <a:gd name="T41" fmla="*/ 2147483647 h 315"/>
              <a:gd name="T42" fmla="*/ 2147483647 w 337"/>
              <a:gd name="T43" fmla="*/ 2147483647 h 315"/>
              <a:gd name="T44" fmla="*/ 2147483647 w 337"/>
              <a:gd name="T45" fmla="*/ 2147483647 h 31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37"/>
              <a:gd name="T70" fmla="*/ 0 h 315"/>
              <a:gd name="T71" fmla="*/ 337 w 337"/>
              <a:gd name="T72" fmla="*/ 315 h 31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37" h="315">
                <a:moveTo>
                  <a:pt x="287" y="255"/>
                </a:moveTo>
                <a:cubicBezTo>
                  <a:pt x="283" y="279"/>
                  <a:pt x="275" y="299"/>
                  <a:pt x="262" y="315"/>
                </a:cubicBezTo>
                <a:cubicBezTo>
                  <a:pt x="319" y="315"/>
                  <a:pt x="319" y="315"/>
                  <a:pt x="319" y="315"/>
                </a:cubicBezTo>
                <a:cubicBezTo>
                  <a:pt x="328" y="298"/>
                  <a:pt x="334" y="278"/>
                  <a:pt x="337" y="255"/>
                </a:cubicBezTo>
                <a:lnTo>
                  <a:pt x="287" y="255"/>
                </a:lnTo>
                <a:close/>
                <a:moveTo>
                  <a:pt x="284" y="123"/>
                </a:moveTo>
                <a:cubicBezTo>
                  <a:pt x="334" y="123"/>
                  <a:pt x="334" y="123"/>
                  <a:pt x="334" y="123"/>
                </a:cubicBezTo>
                <a:cubicBezTo>
                  <a:pt x="331" y="100"/>
                  <a:pt x="324" y="81"/>
                  <a:pt x="314" y="65"/>
                </a:cubicBezTo>
                <a:cubicBezTo>
                  <a:pt x="300" y="44"/>
                  <a:pt x="280" y="27"/>
                  <a:pt x="257" y="17"/>
                </a:cubicBezTo>
                <a:cubicBezTo>
                  <a:pt x="233" y="6"/>
                  <a:pt x="207" y="0"/>
                  <a:pt x="179" y="0"/>
                </a:cubicBezTo>
                <a:cubicBezTo>
                  <a:pt x="143" y="0"/>
                  <a:pt x="112" y="8"/>
                  <a:pt x="85" y="24"/>
                </a:cubicBezTo>
                <a:cubicBezTo>
                  <a:pt x="57" y="40"/>
                  <a:pt x="36" y="64"/>
                  <a:pt x="22" y="96"/>
                </a:cubicBezTo>
                <a:cubicBezTo>
                  <a:pt x="7" y="127"/>
                  <a:pt x="0" y="163"/>
                  <a:pt x="0" y="204"/>
                </a:cubicBezTo>
                <a:cubicBezTo>
                  <a:pt x="0" y="235"/>
                  <a:pt x="5" y="264"/>
                  <a:pt x="14" y="291"/>
                </a:cubicBezTo>
                <a:cubicBezTo>
                  <a:pt x="17" y="299"/>
                  <a:pt x="21" y="307"/>
                  <a:pt x="25" y="315"/>
                </a:cubicBezTo>
                <a:cubicBezTo>
                  <a:pt x="87" y="315"/>
                  <a:pt x="87" y="315"/>
                  <a:pt x="87" y="315"/>
                </a:cubicBezTo>
                <a:cubicBezTo>
                  <a:pt x="64" y="288"/>
                  <a:pt x="52" y="250"/>
                  <a:pt x="52" y="201"/>
                </a:cubicBezTo>
                <a:cubicBezTo>
                  <a:pt x="52" y="168"/>
                  <a:pt x="57" y="140"/>
                  <a:pt x="68" y="117"/>
                </a:cubicBezTo>
                <a:cubicBezTo>
                  <a:pt x="80" y="93"/>
                  <a:pt x="95" y="75"/>
                  <a:pt x="114" y="63"/>
                </a:cubicBezTo>
                <a:cubicBezTo>
                  <a:pt x="133" y="51"/>
                  <a:pt x="155" y="45"/>
                  <a:pt x="180" y="45"/>
                </a:cubicBezTo>
                <a:cubicBezTo>
                  <a:pt x="199" y="45"/>
                  <a:pt x="216" y="49"/>
                  <a:pt x="231" y="56"/>
                </a:cubicBezTo>
                <a:cubicBezTo>
                  <a:pt x="246" y="64"/>
                  <a:pt x="258" y="74"/>
                  <a:pt x="267" y="86"/>
                </a:cubicBezTo>
                <a:cubicBezTo>
                  <a:pt x="274" y="95"/>
                  <a:pt x="280" y="108"/>
                  <a:pt x="284" y="123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5" name="Rectangle 63"/>
          <p:cNvSpPr>
            <a:spLocks noChangeArrowheads="1"/>
          </p:cNvSpPr>
          <p:nvPr/>
        </p:nvSpPr>
        <p:spPr bwMode="auto">
          <a:xfrm>
            <a:off x="554879" y="1650107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01 </a:t>
            </a:r>
            <a:r>
              <a:rPr lang="en-US" altLang="ko-KR" dirty="0"/>
              <a:t>X </a:t>
            </a:r>
            <a:r>
              <a:rPr lang="ko-KR" altLang="en-US" dirty="0"/>
              <a:t>윈도우 응용 프로그램의 종류</a:t>
            </a:r>
          </a:p>
          <a:p>
            <a:pPr lvl="0">
              <a:lnSpc>
                <a:spcPct val="150000"/>
              </a:lnSpc>
            </a:pP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최신 버전으로 파이어폭스 업그레이드하기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다운로드한 파이어폭스 새 버전 설치하기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2-1 </a:t>
            </a:r>
            <a:r>
              <a:rPr lang="ko-KR" altLang="en-US" sz="1600" dirty="0"/>
              <a:t>다운로드가 완료되면 열린 웹 브라우저를 닫고 다운로드한 최신 버전 설치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493785"/>
            <a:ext cx="7124700" cy="1590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3256943"/>
            <a:ext cx="7009524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9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7-3 </a:t>
            </a:r>
            <a:r>
              <a:rPr lang="ko-KR" altLang="en-US" dirty="0"/>
              <a:t>최신 버전으로 파이어폭스 업그레이드하기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2-2 [</a:t>
            </a:r>
            <a:r>
              <a:rPr lang="ko-KR" altLang="en-US" sz="1600" dirty="0"/>
              <a:t>중요 뉴스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2-3 </a:t>
            </a:r>
            <a:r>
              <a:rPr lang="ko-KR" altLang="en-US" sz="1600" dirty="0"/>
              <a:t>다시 웹 브라우저로 가서 오른쪽 끝의 메뉴 열기 아이콘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아래쪽에서 </a:t>
            </a:r>
            <a:r>
              <a:rPr lang="en-US" altLang="ko-KR" sz="1600" dirty="0"/>
              <a:t>[</a:t>
            </a:r>
            <a:r>
              <a:rPr lang="ko-KR" altLang="en-US" sz="1600" dirty="0"/>
              <a:t>도움말</a:t>
            </a:r>
            <a:r>
              <a:rPr lang="en-US" altLang="ko-KR" sz="1600" dirty="0"/>
              <a:t>]- [Firefox </a:t>
            </a:r>
            <a:r>
              <a:rPr lang="ko-KR" altLang="en-US" sz="1600" dirty="0"/>
              <a:t>정보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선택하여 버전 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업그레이드된 버전이며 내용이 한글로 나타남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133746"/>
            <a:ext cx="3825425" cy="2643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3"/>
          <a:stretch/>
        </p:blipFill>
        <p:spPr>
          <a:xfrm>
            <a:off x="836585" y="4869160"/>
            <a:ext cx="6390476" cy="15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58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사운드 설정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/>
              <a:t>사운드 설정</a:t>
            </a:r>
            <a:endParaRPr lang="en-US" altLang="ko-KR" dirty="0"/>
          </a:p>
          <a:p>
            <a:pPr lvl="1"/>
            <a:r>
              <a:rPr lang="ko-KR" altLang="en-US" sz="1600" dirty="0"/>
              <a:t>우분투는 설치 시 대부분의 사운드 카드를 인식하여 자동으로 설치함</a:t>
            </a:r>
            <a:endParaRPr lang="en-US" altLang="ko-KR" sz="1600" dirty="0"/>
          </a:p>
          <a:p>
            <a:pPr lvl="1"/>
            <a:r>
              <a:rPr lang="ko-KR" altLang="en-US" sz="1600" dirty="0"/>
              <a:t>가상머신의 </a:t>
            </a:r>
            <a:r>
              <a:rPr lang="en-US" altLang="ko-KR" sz="1600" dirty="0"/>
              <a:t>&lt;</a:t>
            </a:r>
            <a:r>
              <a:rPr lang="ko-KR" altLang="en-US" sz="1600" dirty="0"/>
              <a:t>시작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시스템 설정</a:t>
            </a:r>
            <a:r>
              <a:rPr lang="en-US" altLang="ko-KR" sz="1600" dirty="0"/>
              <a:t>]-[</a:t>
            </a:r>
            <a:r>
              <a:rPr lang="ko-KR" altLang="en-US" sz="1600" dirty="0"/>
              <a:t>멀티미디어</a:t>
            </a:r>
            <a:r>
              <a:rPr lang="en-US" altLang="ko-KR" sz="1600" dirty="0"/>
              <a:t>]-[</a:t>
            </a:r>
            <a:r>
              <a:rPr lang="ko-KR" altLang="en-US" sz="1600" dirty="0"/>
              <a:t>오디오 음량</a:t>
            </a:r>
            <a:r>
              <a:rPr lang="en-US" altLang="ko-KR" sz="1600" dirty="0"/>
              <a:t>]-[</a:t>
            </a:r>
            <a:r>
              <a:rPr lang="ko-KR" altLang="en-US" sz="1600" dirty="0"/>
              <a:t>고급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marL="357188" lvl="1" indent="0">
              <a:buNone/>
            </a:pPr>
            <a:endParaRPr lang="en-US" altLang="ko-KR" sz="1600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1853946"/>
            <a:ext cx="7133333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8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사운드 설정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/>
              <a:t>음량 조절</a:t>
            </a:r>
            <a:endParaRPr lang="en-US" altLang="ko-KR" dirty="0"/>
          </a:p>
          <a:p>
            <a:pPr lvl="1"/>
            <a:r>
              <a:rPr lang="en-US" altLang="ko-KR" sz="1600" dirty="0"/>
              <a:t>Client </a:t>
            </a:r>
            <a:r>
              <a:rPr lang="ko-KR" altLang="en-US" sz="1600" dirty="0" err="1"/>
              <a:t>가상머신의</a:t>
            </a:r>
            <a:r>
              <a:rPr lang="ko-KR" altLang="en-US" sz="1600" dirty="0"/>
              <a:t> 바탕화면 오른쪽 아래에 있는 볼륨 아이콘 클릭</a:t>
            </a:r>
            <a:endParaRPr lang="en-US" altLang="ko-KR" sz="1600" dirty="0"/>
          </a:p>
          <a:p>
            <a:pPr marL="357188" lvl="1" indent="0">
              <a:buNone/>
            </a:pPr>
            <a:endParaRPr lang="en-US" altLang="ko-KR" sz="1600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583795"/>
            <a:ext cx="3968572" cy="36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74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2-4 </a:t>
            </a:r>
            <a:r>
              <a:rPr lang="ko-KR" altLang="en-US" dirty="0"/>
              <a:t>멀티미디어 응용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음악 재생 및 인터넷 라디오 실행</a:t>
            </a:r>
            <a:endParaRPr lang="en-US" altLang="ko-KR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 err="1"/>
              <a:t>리듬박스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선택하거나 </a:t>
            </a:r>
            <a:r>
              <a:rPr lang="en-US" altLang="ko-KR" sz="1600" b="1" dirty="0" err="1">
                <a:solidFill>
                  <a:srgbClr val="FF0000"/>
                </a:solidFill>
              </a:rPr>
              <a:t>rhythmbox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 실행</a:t>
            </a:r>
            <a:endParaRPr lang="en-US" altLang="ko-KR" sz="1600" dirty="0"/>
          </a:p>
          <a:p>
            <a:pPr lvl="1"/>
            <a:r>
              <a:rPr lang="ko-KR" altLang="en-US" sz="1600" dirty="0"/>
              <a:t>왼쪽의 </a:t>
            </a:r>
            <a:r>
              <a:rPr lang="en-US" altLang="ko-KR" sz="1600" dirty="0"/>
              <a:t>[</a:t>
            </a:r>
            <a:r>
              <a:rPr lang="ko-KR" altLang="en-US" sz="1600" dirty="0"/>
              <a:t>라디오</a:t>
            </a:r>
            <a:r>
              <a:rPr lang="en-US" altLang="ko-KR" sz="1600" dirty="0"/>
              <a:t>]</a:t>
            </a:r>
            <a:r>
              <a:rPr lang="ko-KR" altLang="en-US" sz="1600" dirty="0"/>
              <a:t>를 클릭하면 실행 가능한 인터넷 라디오 </a:t>
            </a:r>
            <a:r>
              <a:rPr lang="ko-KR" altLang="en-US" sz="1600"/>
              <a:t>방송국이 보임</a:t>
            </a:r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2168860"/>
            <a:ext cx="7110790" cy="44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0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2-4 </a:t>
            </a:r>
            <a:r>
              <a:rPr lang="ko-KR" altLang="en-US" dirty="0"/>
              <a:t>멀티미디어 응용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DVD </a:t>
            </a:r>
            <a:r>
              <a:rPr lang="ko-KR" altLang="en-US" dirty="0"/>
              <a:t>재생 및 동영상 플레이어</a:t>
            </a:r>
            <a:endParaRPr lang="en-US" altLang="ko-KR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동영상</a:t>
            </a:r>
            <a:r>
              <a:rPr lang="en-US" altLang="ko-KR" sz="1600" dirty="0"/>
              <a:t>]</a:t>
            </a:r>
            <a:r>
              <a:rPr lang="ko-KR" altLang="en-US" sz="1600" dirty="0"/>
              <a:t>을 선택하거나 </a:t>
            </a:r>
            <a:r>
              <a:rPr lang="en-US" altLang="ko-KR" sz="1600" b="1" dirty="0">
                <a:solidFill>
                  <a:srgbClr val="FF0000"/>
                </a:solidFill>
              </a:rPr>
              <a:t>totem </a:t>
            </a:r>
            <a:r>
              <a:rPr lang="ko-KR" altLang="en-US" sz="1600" dirty="0"/>
              <a:t>명령 실행</a:t>
            </a:r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84" y="1583795"/>
            <a:ext cx="7571428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5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2-5 </a:t>
            </a:r>
            <a:r>
              <a:rPr lang="ko-KR" altLang="en-US" dirty="0"/>
              <a:t>문서 편집기와 뷰어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gedit</a:t>
            </a:r>
            <a:endParaRPr lang="en-US" altLang="ko-KR" dirty="0"/>
          </a:p>
          <a:p>
            <a:pPr lvl="1"/>
            <a:r>
              <a:rPr lang="ko-KR" altLang="en-US" sz="1600" dirty="0"/>
              <a:t>일반적인 텍스트 편집기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텍스트 편집기</a:t>
            </a:r>
            <a:r>
              <a:rPr lang="en-US" altLang="ko-KR" sz="1600" dirty="0"/>
              <a:t>]</a:t>
            </a:r>
            <a:r>
              <a:rPr lang="ko-KR" altLang="en-US" sz="1600" dirty="0"/>
              <a:t> 선택 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 실행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943835"/>
            <a:ext cx="4995555" cy="25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5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2-5 </a:t>
            </a:r>
            <a:r>
              <a:rPr lang="ko-KR" altLang="en-US" dirty="0"/>
              <a:t>문서 편집기와 뷰어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문서 보기</a:t>
            </a:r>
            <a:endParaRPr lang="en-US" altLang="ko-KR" dirty="0"/>
          </a:p>
          <a:p>
            <a:pPr lvl="1"/>
            <a:r>
              <a:rPr lang="en-US" altLang="ko-KR" sz="1600" dirty="0"/>
              <a:t>PDF, XPS, TIFF </a:t>
            </a:r>
            <a:r>
              <a:rPr lang="ko-KR" altLang="en-US" sz="1600" dirty="0"/>
              <a:t>등의 다중 문서를 볼 수 있는 간편한 뷰어 프로그램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유틸리티</a:t>
            </a:r>
            <a:r>
              <a:rPr lang="en-US" altLang="ko-KR" sz="1600" dirty="0"/>
              <a:t>]-[</a:t>
            </a:r>
            <a:r>
              <a:rPr lang="ko-KR" altLang="en-US" sz="1600" dirty="0"/>
              <a:t>문서 보기</a:t>
            </a:r>
            <a:r>
              <a:rPr lang="en-US" altLang="ko-KR" sz="1600" dirty="0"/>
              <a:t>]</a:t>
            </a:r>
            <a:r>
              <a:rPr lang="ko-KR" altLang="en-US" sz="1600" dirty="0"/>
              <a:t> 선택 또는 </a:t>
            </a:r>
            <a:r>
              <a:rPr lang="en-US" altLang="ko-KR" sz="1600" b="1" dirty="0">
                <a:solidFill>
                  <a:srgbClr val="FF0000"/>
                </a:solidFill>
              </a:rPr>
              <a:t>evince </a:t>
            </a:r>
            <a:r>
              <a:rPr lang="ko-KR" altLang="en-US" sz="1600" dirty="0"/>
              <a:t>명령 실행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5"/>
          <a:stretch/>
        </p:blipFill>
        <p:spPr>
          <a:xfrm>
            <a:off x="701570" y="1853825"/>
            <a:ext cx="6657143" cy="416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01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2-6 CD/DVD </a:t>
            </a:r>
            <a:r>
              <a:rPr lang="ko-KR" altLang="en-US" dirty="0" err="1"/>
              <a:t>레코딩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브라세로</a:t>
            </a:r>
            <a:endParaRPr lang="en-US" altLang="ko-KR" dirty="0"/>
          </a:p>
          <a:p>
            <a:pPr lvl="1"/>
            <a:r>
              <a:rPr lang="ko-KR" altLang="en-US" sz="1600" dirty="0"/>
              <a:t>우분투는 </a:t>
            </a:r>
            <a:r>
              <a:rPr lang="en-US" altLang="ko-KR" sz="1600" dirty="0"/>
              <a:t>CD/DVD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레코딩하는</a:t>
            </a:r>
            <a:r>
              <a:rPr lang="ko-KR" altLang="en-US" sz="1600" dirty="0"/>
              <a:t> 툴로 브라세로라는 프로그램을 제공</a:t>
            </a:r>
            <a:endParaRPr lang="en-US" altLang="ko-KR" sz="1600" dirty="0"/>
          </a:p>
          <a:p>
            <a:pPr lvl="1"/>
            <a:r>
              <a:rPr lang="en-US" altLang="ko-KR" sz="1600" dirty="0" err="1"/>
              <a:t>brasero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패키지를 설치한 후 </a:t>
            </a:r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 err="1"/>
              <a:t>브라세로</a:t>
            </a:r>
            <a:r>
              <a:rPr lang="en-US" altLang="ko-KR" sz="1600" dirty="0"/>
              <a:t>]</a:t>
            </a:r>
            <a:r>
              <a:rPr lang="ko-KR" altLang="en-US" sz="1600" dirty="0"/>
              <a:t> 선택 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brasero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 실행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14"/>
          <a:stretch/>
        </p:blipFill>
        <p:spPr>
          <a:xfrm>
            <a:off x="701570" y="1853826"/>
            <a:ext cx="7470830" cy="2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44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2-7 </a:t>
            </a:r>
            <a:r>
              <a:rPr lang="ko-KR" altLang="en-US" dirty="0"/>
              <a:t>그래픽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/>
          <a:lstStyle/>
          <a:p>
            <a:r>
              <a:rPr lang="en-US" altLang="ko-KR" dirty="0"/>
              <a:t>GIMP</a:t>
            </a:r>
          </a:p>
          <a:p>
            <a:pPr lvl="1"/>
            <a:r>
              <a:rPr lang="ko-KR" altLang="en-US" sz="1600" dirty="0"/>
              <a:t>윈도우의 포토샵과 비슷한 그래픽 편집 프로그램</a:t>
            </a:r>
            <a:endParaRPr lang="en-US" altLang="ko-KR" sz="1600" dirty="0"/>
          </a:p>
          <a:p>
            <a:pPr lvl="1"/>
            <a:r>
              <a:rPr lang="en-US" altLang="ko-KR" sz="1600" b="1" dirty="0">
                <a:solidFill>
                  <a:srgbClr val="FF0000"/>
                </a:solidFill>
              </a:rPr>
              <a:t>apt-get install gimp </a:t>
            </a:r>
            <a:r>
              <a:rPr lang="ko-KR" altLang="en-US" sz="1600" dirty="0"/>
              <a:t>명령으로 </a:t>
            </a:r>
            <a:r>
              <a:rPr lang="en-US" altLang="ko-KR" sz="1600" dirty="0"/>
              <a:t>GIMP</a:t>
            </a:r>
            <a:r>
              <a:rPr lang="ko-KR" altLang="en-US" sz="1600" dirty="0"/>
              <a:t> 설치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]-[GNU Image Manipulation Program]</a:t>
            </a:r>
            <a:r>
              <a:rPr lang="ko-KR" altLang="en-US" sz="1600" dirty="0"/>
              <a:t> 선택 또는 </a:t>
            </a:r>
            <a:r>
              <a:rPr lang="en-US" altLang="ko-KR" sz="1600" b="1" dirty="0">
                <a:solidFill>
                  <a:srgbClr val="FF0000"/>
                </a:solidFill>
              </a:rPr>
              <a:t>gimp </a:t>
            </a:r>
            <a:r>
              <a:rPr lang="ko-KR" altLang="en-US" sz="1600" dirty="0"/>
              <a:t>명령 실행</a:t>
            </a:r>
            <a:endParaRPr lang="en-US" altLang="ko-KR" sz="1600" dirty="0"/>
          </a:p>
          <a:p>
            <a:pPr lvl="1"/>
            <a:r>
              <a:rPr lang="ko-KR" altLang="en-US" sz="1600" dirty="0"/>
              <a:t>실패하면 </a:t>
            </a:r>
            <a:r>
              <a:rPr lang="en-US" altLang="ko-KR" sz="1600" dirty="0"/>
              <a:t>vi </a:t>
            </a:r>
            <a:r>
              <a:rPr lang="ko-KR" altLang="en-US" sz="1600" dirty="0"/>
              <a:t>에디터나 </a:t>
            </a:r>
            <a:r>
              <a:rPr lang="en-US" altLang="ko-KR" sz="1600" dirty="0" err="1"/>
              <a:t>gedit</a:t>
            </a:r>
            <a:r>
              <a:rPr lang="ko-KR" altLang="en-US" sz="1600" dirty="0"/>
              <a:t>로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/apt/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/>
              <a:t>파일 열기 </a:t>
            </a:r>
            <a:endParaRPr lang="en-US" altLang="ko-KR" sz="1600" dirty="0"/>
          </a:p>
          <a:p>
            <a:pPr lvl="1"/>
            <a:r>
              <a:rPr lang="ko-KR" altLang="en-US" sz="1600" dirty="0"/>
              <a:t>다음과 같이 각각의 두 번째 행을 ‘</a:t>
            </a:r>
            <a:r>
              <a:rPr lang="en-US" altLang="ko-KR" sz="1600" b="1" dirty="0">
                <a:solidFill>
                  <a:srgbClr val="FF0000"/>
                </a:solidFill>
              </a:rPr>
              <a:t>bionic-updates</a:t>
            </a:r>
            <a:r>
              <a:rPr lang="en-US" altLang="ko-KR" sz="1600" dirty="0"/>
              <a:t>’</a:t>
            </a:r>
            <a:r>
              <a:rPr lang="ko-KR" altLang="en-US" sz="1600" dirty="0"/>
              <a:t>로 변경</a:t>
            </a:r>
            <a:endParaRPr lang="en-US" altLang="ko-KR" sz="1600" dirty="0"/>
          </a:p>
          <a:p>
            <a:pPr lvl="1"/>
            <a:r>
              <a:rPr lang="en-US" altLang="ko-KR" sz="1600" b="1" dirty="0">
                <a:solidFill>
                  <a:srgbClr val="FF0000"/>
                </a:solidFill>
              </a:rPr>
              <a:t>apt-get update </a:t>
            </a:r>
            <a:r>
              <a:rPr lang="ko-KR" altLang="en-US" sz="1600" dirty="0"/>
              <a:t>명령으로 변경 내용을 적용한 후 다시 </a:t>
            </a:r>
            <a:r>
              <a:rPr lang="en-US" altLang="ko-KR" sz="1600" b="1" dirty="0">
                <a:solidFill>
                  <a:srgbClr val="FF0000"/>
                </a:solidFill>
              </a:rPr>
              <a:t>apt-get install gimp </a:t>
            </a:r>
            <a:r>
              <a:rPr lang="ko-KR" altLang="en-US" sz="1600" dirty="0"/>
              <a:t>명령으로 설치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5" y="3248980"/>
            <a:ext cx="6901066" cy="35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6" name="Rectangle 63"/>
          <p:cNvSpPr>
            <a:spLocks noChangeArrowheads="1"/>
          </p:cNvSpPr>
          <p:nvPr/>
        </p:nvSpPr>
        <p:spPr bwMode="auto">
          <a:xfrm>
            <a:off x="554879" y="692696"/>
            <a:ext cx="3912996" cy="539204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252000" tIns="45696" rIns="91390" bIns="45696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dirty="0">
                <a:solidFill>
                  <a:schemeClr val="accent6"/>
                </a:solidFill>
                <a:latin typeface="+mn-lt"/>
                <a:ea typeface="+mn-ea"/>
              </a:rPr>
              <a:t>학습목표</a:t>
            </a:r>
            <a:endParaRPr kumimoji="0" lang="en-US" altLang="en-US" sz="3000" b="1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7" name="Rectangle 63"/>
          <p:cNvSpPr>
            <a:spLocks noChangeArrowheads="1"/>
          </p:cNvSpPr>
          <p:nvPr/>
        </p:nvSpPr>
        <p:spPr bwMode="auto">
          <a:xfrm>
            <a:off x="554879" y="1556792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파일관리자 </a:t>
            </a:r>
            <a:r>
              <a:rPr lang="en-US" altLang="ko-KR" dirty="0"/>
              <a:t>(</a:t>
            </a:r>
            <a:r>
              <a:rPr lang="ko-KR" altLang="en-US" dirty="0" err="1"/>
              <a:t>노틸러스</a:t>
            </a:r>
            <a:r>
              <a:rPr lang="en-US" altLang="ko-KR" dirty="0"/>
              <a:t>)</a:t>
            </a:r>
            <a:r>
              <a:rPr lang="ko-KR" altLang="en-US" dirty="0"/>
              <a:t> 사용법을 익힌다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파이어폭스를 업그레이드하는 방법을 이해한다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리브레오피스</a:t>
            </a:r>
            <a:r>
              <a:rPr lang="ko-KR" altLang="en-US" dirty="0"/>
              <a:t> 등의 </a:t>
            </a:r>
            <a:r>
              <a:rPr lang="en-US" altLang="ko-KR" dirty="0"/>
              <a:t>X </a:t>
            </a:r>
            <a:r>
              <a:rPr lang="ko-KR" altLang="en-US" dirty="0"/>
              <a:t>윈도우 툴 사용법을 익힌다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소프트웨어 센터를 활용한다</a:t>
            </a:r>
            <a:r>
              <a:rPr lang="en-US" altLang="ko-KR" dirty="0">
                <a:latin typeface="+mn-ea"/>
              </a:rPr>
              <a:t>.</a:t>
            </a: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0948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2-7 </a:t>
            </a:r>
            <a:r>
              <a:rPr lang="ko-KR" altLang="en-US" dirty="0"/>
              <a:t>그래픽 프로그램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2"/>
          <a:stretch/>
        </p:blipFill>
        <p:spPr>
          <a:xfrm>
            <a:off x="476545" y="1133745"/>
            <a:ext cx="8191991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48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2-7 </a:t>
            </a:r>
            <a:r>
              <a:rPr lang="ko-KR" altLang="en-US" dirty="0"/>
              <a:t>그래픽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/>
          <a:lstStyle/>
          <a:p>
            <a:r>
              <a:rPr lang="en-US" altLang="ko-KR" dirty="0" err="1"/>
              <a:t>eog</a:t>
            </a:r>
            <a:r>
              <a:rPr lang="en-US" altLang="ko-KR" dirty="0"/>
              <a:t>(Eye of GNOME)</a:t>
            </a:r>
          </a:p>
          <a:p>
            <a:pPr lvl="1"/>
            <a:r>
              <a:rPr lang="ko-KR" altLang="en-US" sz="1600" dirty="0"/>
              <a:t>윈도우의 </a:t>
            </a:r>
            <a:r>
              <a:rPr lang="ko-KR" altLang="en-US" sz="1600" dirty="0" err="1"/>
              <a:t>알씨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ALsee</a:t>
            </a:r>
            <a:r>
              <a:rPr lang="en-US" altLang="ko-KR" sz="1600" dirty="0"/>
              <a:t>)</a:t>
            </a:r>
            <a:r>
              <a:rPr lang="ko-KR" altLang="en-US" sz="1600" dirty="0"/>
              <a:t>처럼 그림 파일을 보여주는 그래픽 뷰어 프로그램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유틸리티</a:t>
            </a:r>
            <a:r>
              <a:rPr lang="en-US" altLang="ko-KR" sz="1600" dirty="0"/>
              <a:t>]-[</a:t>
            </a:r>
            <a:r>
              <a:rPr lang="ko-KR" altLang="en-US" sz="1600" dirty="0"/>
              <a:t>이미지 보기</a:t>
            </a:r>
            <a:r>
              <a:rPr lang="en-US" altLang="ko-KR" sz="1600" dirty="0"/>
              <a:t>]</a:t>
            </a:r>
            <a:r>
              <a:rPr lang="ko-KR" altLang="en-US" sz="1600" dirty="0"/>
              <a:t> 선택 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eog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 실행</a:t>
            </a:r>
            <a:endParaRPr lang="en-US" altLang="ko-KR" sz="1600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898830"/>
            <a:ext cx="5372392" cy="47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2-7 </a:t>
            </a:r>
            <a:r>
              <a:rPr lang="ko-KR" altLang="en-US" dirty="0"/>
              <a:t>그래픽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/>
          <a:lstStyle/>
          <a:p>
            <a:r>
              <a:rPr lang="ko-KR" altLang="en-US" dirty="0" err="1"/>
              <a:t>스크린샷</a:t>
            </a:r>
            <a:endParaRPr lang="en-US" altLang="ko-KR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유틸리티</a:t>
            </a:r>
            <a:r>
              <a:rPr lang="en-US" altLang="ko-KR" sz="1600" dirty="0"/>
              <a:t>]-[</a:t>
            </a:r>
            <a:r>
              <a:rPr lang="ko-KR" altLang="en-US" sz="1600" dirty="0" err="1"/>
              <a:t>스크린샷</a:t>
            </a:r>
            <a:r>
              <a:rPr lang="en-US" altLang="ko-KR" sz="1600" dirty="0"/>
              <a:t>]</a:t>
            </a:r>
            <a:r>
              <a:rPr lang="ko-KR" altLang="en-US" sz="1600" dirty="0"/>
              <a:t>을 선택하면 화면 캡처 가능</a:t>
            </a:r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2" y="1628800"/>
            <a:ext cx="3866667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06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2-8 </a:t>
            </a:r>
            <a:r>
              <a:rPr lang="ko-KR" altLang="en-US" dirty="0" err="1"/>
              <a:t>리브레오피스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 err="1"/>
              <a:t>리브레오피스</a:t>
            </a:r>
            <a:endParaRPr lang="en-US" altLang="ko-KR" dirty="0"/>
          </a:p>
          <a:p>
            <a:pPr lvl="1"/>
            <a:r>
              <a:rPr lang="ko-KR" altLang="en-US" sz="1600" dirty="0"/>
              <a:t>문서 작성 프로그램</a:t>
            </a:r>
            <a:endParaRPr lang="en-US" altLang="ko-KR" sz="1600" dirty="0"/>
          </a:p>
          <a:p>
            <a:pPr lvl="1"/>
            <a:r>
              <a:rPr lang="en-US" altLang="ko-KR" sz="1600" dirty="0"/>
              <a:t>MS </a:t>
            </a:r>
            <a:r>
              <a:rPr lang="ko-KR" altLang="en-US" sz="1600" dirty="0"/>
              <a:t>오피스와 호환성이 뛰어남</a:t>
            </a:r>
            <a:r>
              <a:rPr lang="en-US" altLang="ko-KR" sz="1600" dirty="0"/>
              <a:t>,</a:t>
            </a:r>
            <a:r>
              <a:rPr lang="ko-KR" altLang="en-US" sz="1600" dirty="0"/>
              <a:t> 사용법도 크게 다르지 않아 금방 익힐 수 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워드에 대응하는 라이터</a:t>
            </a:r>
            <a:r>
              <a:rPr lang="en-US" altLang="ko-KR" sz="1600" dirty="0"/>
              <a:t>(Writer), </a:t>
            </a:r>
            <a:r>
              <a:rPr lang="ko-KR" altLang="en-US" sz="1600" dirty="0"/>
              <a:t>엑셀에 대응하는 </a:t>
            </a:r>
            <a:r>
              <a:rPr lang="ko-KR" altLang="en-US" sz="1600" dirty="0" err="1"/>
              <a:t>캘크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Calc</a:t>
            </a:r>
            <a:r>
              <a:rPr lang="en-US" altLang="ko-KR" sz="1600" dirty="0"/>
              <a:t>), </a:t>
            </a:r>
            <a:r>
              <a:rPr lang="ko-KR" altLang="en-US" sz="1600" dirty="0"/>
              <a:t>파워포인트에 대응하는 </a:t>
            </a:r>
            <a:r>
              <a:rPr lang="ko-KR" altLang="en-US" sz="1600" dirty="0" err="1"/>
              <a:t>임프레스</a:t>
            </a:r>
            <a:r>
              <a:rPr lang="en-US" altLang="ko-KR" sz="1600" dirty="0"/>
              <a:t>(Impress), </a:t>
            </a:r>
            <a:r>
              <a:rPr lang="ko-KR" altLang="en-US" sz="1600" dirty="0"/>
              <a:t>액세스에 대응하는 베이스</a:t>
            </a:r>
            <a:r>
              <a:rPr lang="en-US" altLang="ko-KR" sz="1600" dirty="0"/>
              <a:t>(Base)</a:t>
            </a:r>
            <a:r>
              <a:rPr lang="ko-KR" altLang="en-US" sz="1600" dirty="0"/>
              <a:t>뿐 아니라 그리기 툴인 </a:t>
            </a:r>
            <a:r>
              <a:rPr lang="ko-KR" altLang="en-US" sz="1600" dirty="0" err="1"/>
              <a:t>드로</a:t>
            </a:r>
            <a:r>
              <a:rPr lang="en-US" altLang="ko-KR" sz="1600" dirty="0"/>
              <a:t>(Draw), </a:t>
            </a:r>
            <a:r>
              <a:rPr lang="ko-KR" altLang="en-US" sz="1600" dirty="0"/>
              <a:t>수식 작성 툴인 매스</a:t>
            </a:r>
            <a:r>
              <a:rPr lang="en-US" altLang="ko-KR" sz="1600" dirty="0"/>
              <a:t>(Math)</a:t>
            </a:r>
            <a:r>
              <a:rPr lang="ko-KR" altLang="en-US" sz="1600" dirty="0"/>
              <a:t>를 포함함</a:t>
            </a:r>
            <a:endParaRPr lang="en-US" altLang="ko-KR" sz="1600" dirty="0"/>
          </a:p>
          <a:p>
            <a:pPr lvl="1"/>
            <a:r>
              <a:rPr lang="ko-KR" altLang="en-US" sz="1600" dirty="0"/>
              <a:t>모든 프로그램을 통합하여 실행할 때는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libreoffice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 이용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07"/>
          <a:stretch/>
        </p:blipFill>
        <p:spPr>
          <a:xfrm>
            <a:off x="701569" y="3068960"/>
            <a:ext cx="606304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2-8 </a:t>
            </a:r>
            <a:r>
              <a:rPr lang="ko-KR" altLang="en-US" dirty="0" err="1"/>
              <a:t>리브레오피스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/>
              <a:t>라이터</a:t>
            </a:r>
            <a:endParaRPr lang="en-US" altLang="ko-KR" dirty="0"/>
          </a:p>
          <a:p>
            <a:pPr lvl="1"/>
            <a:r>
              <a:rPr lang="en-US" altLang="ko-KR" sz="1600" dirty="0"/>
              <a:t>MS </a:t>
            </a:r>
            <a:r>
              <a:rPr lang="ko-KR" altLang="en-US" sz="1600" dirty="0"/>
              <a:t>워드의 파일 포맷인 </a:t>
            </a:r>
            <a:r>
              <a:rPr lang="en-US" altLang="ko-KR" sz="1600" dirty="0"/>
              <a:t>doc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docx</a:t>
            </a:r>
            <a:r>
              <a:rPr lang="ko-KR" altLang="en-US" sz="1600" dirty="0"/>
              <a:t>를 지원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PDF </a:t>
            </a:r>
            <a:r>
              <a:rPr lang="ko-KR" altLang="en-US" sz="1600" dirty="0"/>
              <a:t>파일로 저장하는 기능도 있음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en-US" altLang="ko-KR" sz="1600" dirty="0" err="1"/>
              <a:t>LibreOffice</a:t>
            </a:r>
            <a:r>
              <a:rPr lang="en-US" altLang="ko-KR" sz="1600" dirty="0"/>
              <a:t> Writer]</a:t>
            </a:r>
            <a:r>
              <a:rPr lang="ko-KR" altLang="en-US" sz="1600" dirty="0"/>
              <a:t> 선택 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libreoffice</a:t>
            </a:r>
            <a:r>
              <a:rPr lang="en-US" altLang="ko-KR" sz="1600" b="1" dirty="0">
                <a:solidFill>
                  <a:srgbClr val="FF0000"/>
                </a:solidFill>
              </a:rPr>
              <a:t> --writer </a:t>
            </a:r>
            <a:r>
              <a:rPr lang="ko-KR" altLang="en-US" sz="1600" dirty="0"/>
              <a:t>명령 실행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5"/>
          <a:stretch/>
        </p:blipFill>
        <p:spPr>
          <a:xfrm>
            <a:off x="731053" y="1853825"/>
            <a:ext cx="6946292" cy="48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48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2-8 </a:t>
            </a:r>
            <a:r>
              <a:rPr lang="ko-KR" altLang="en-US" dirty="0" err="1"/>
              <a:t>리브레오피스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 err="1"/>
              <a:t>캘크</a:t>
            </a:r>
            <a:endParaRPr lang="en-US" altLang="ko-KR" dirty="0"/>
          </a:p>
          <a:p>
            <a:pPr lvl="1"/>
            <a:r>
              <a:rPr lang="en-US" altLang="ko-KR" sz="1600" dirty="0"/>
              <a:t>MS </a:t>
            </a:r>
            <a:r>
              <a:rPr lang="ko-KR" altLang="en-US" sz="1600" dirty="0"/>
              <a:t>엑셀의 파일 포맷인 </a:t>
            </a:r>
            <a:r>
              <a:rPr lang="en-US" altLang="ko-KR" sz="1600" dirty="0" err="1"/>
              <a:t>xls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xlsx</a:t>
            </a:r>
            <a:r>
              <a:rPr lang="ko-KR" altLang="en-US" sz="1600" dirty="0"/>
              <a:t>를 지원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PDF </a:t>
            </a:r>
            <a:r>
              <a:rPr lang="ko-KR" altLang="en-US" sz="1600" dirty="0"/>
              <a:t>파일로 저장하는 기능도 있음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en-US" altLang="ko-KR" sz="1600" dirty="0" err="1"/>
              <a:t>LibreOffice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Calc</a:t>
            </a:r>
            <a:r>
              <a:rPr lang="en-US" altLang="ko-KR" sz="1600" dirty="0"/>
              <a:t>]</a:t>
            </a:r>
            <a:r>
              <a:rPr lang="ko-KR" altLang="en-US" sz="1600" dirty="0"/>
              <a:t> 선택 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libreoffice</a:t>
            </a:r>
            <a:r>
              <a:rPr lang="en-US" altLang="ko-KR" sz="1600" b="1" dirty="0">
                <a:solidFill>
                  <a:srgbClr val="FF0000"/>
                </a:solidFill>
              </a:rPr>
              <a:t> --</a:t>
            </a:r>
            <a:r>
              <a:rPr lang="en-US" altLang="ko-KR" sz="1600" b="1" dirty="0" err="1">
                <a:solidFill>
                  <a:srgbClr val="FF0000"/>
                </a:solidFill>
              </a:rPr>
              <a:t>calc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 실행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"/>
          <a:stretch/>
        </p:blipFill>
        <p:spPr>
          <a:xfrm>
            <a:off x="701570" y="1808820"/>
            <a:ext cx="7161378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63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2-8 </a:t>
            </a:r>
            <a:r>
              <a:rPr lang="ko-KR" altLang="en-US" dirty="0" err="1"/>
              <a:t>리브레오피스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 err="1"/>
              <a:t>임프레스</a:t>
            </a:r>
            <a:endParaRPr lang="en-US" altLang="ko-KR" dirty="0"/>
          </a:p>
          <a:p>
            <a:pPr lvl="1"/>
            <a:r>
              <a:rPr lang="en-US" altLang="ko-KR" sz="1600" dirty="0"/>
              <a:t>MS </a:t>
            </a:r>
            <a:r>
              <a:rPr lang="ko-KR" altLang="en-US" sz="1600" dirty="0"/>
              <a:t>파워포인트의 파일 포맷인 </a:t>
            </a:r>
            <a:r>
              <a:rPr lang="en-US" altLang="ko-KR" sz="1600" dirty="0" err="1"/>
              <a:t>ppt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pptx</a:t>
            </a:r>
            <a:r>
              <a:rPr lang="ko-KR" altLang="en-US" sz="1600" dirty="0"/>
              <a:t>를 지원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PDF </a:t>
            </a:r>
            <a:r>
              <a:rPr lang="ko-KR" altLang="en-US" sz="1600" dirty="0"/>
              <a:t>파일로 저장하는 기능도 있음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en-US" altLang="ko-KR" sz="1600" dirty="0" err="1"/>
              <a:t>LibreOffice</a:t>
            </a:r>
            <a:r>
              <a:rPr lang="en-US" altLang="ko-KR" sz="1600" dirty="0"/>
              <a:t> Impress]</a:t>
            </a:r>
            <a:r>
              <a:rPr lang="ko-KR" altLang="en-US" sz="1600" dirty="0"/>
              <a:t> 선택 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libreoffice</a:t>
            </a:r>
            <a:r>
              <a:rPr lang="en-US" altLang="ko-KR" sz="1600" b="1" dirty="0">
                <a:solidFill>
                  <a:srgbClr val="FF0000"/>
                </a:solidFill>
              </a:rPr>
              <a:t> --impress </a:t>
            </a:r>
            <a:r>
              <a:rPr lang="ko-KR" altLang="en-US" sz="1600" dirty="0"/>
              <a:t>명령 실행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"/>
          <a:stretch/>
        </p:blipFill>
        <p:spPr>
          <a:xfrm>
            <a:off x="701570" y="1853825"/>
            <a:ext cx="6623675" cy="487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우분투 소프트웨어 센터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우분투는 ‘우분투 소프트웨어 </a:t>
            </a:r>
            <a:r>
              <a:rPr lang="ko-KR" altLang="en-US" dirty="0" err="1"/>
              <a:t>센터’라는</a:t>
            </a:r>
            <a:r>
              <a:rPr lang="ko-KR" altLang="en-US" dirty="0"/>
              <a:t> 응용 프로그램 스토어를 제공</a:t>
            </a:r>
            <a:endParaRPr lang="en-US" altLang="ko-KR" dirty="0"/>
          </a:p>
          <a:p>
            <a:r>
              <a:rPr lang="ko-KR" altLang="en-US" dirty="0"/>
              <a:t>수천 개 이상의 무료 및 상용 소프트웨어를 판매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]-[</a:t>
            </a:r>
            <a:r>
              <a:rPr lang="ko-KR" altLang="en-US" dirty="0"/>
              <a:t>우분투 소프트웨어</a:t>
            </a:r>
            <a:r>
              <a:rPr lang="en-US" altLang="ko-KR" dirty="0"/>
              <a:t>]</a:t>
            </a:r>
            <a:r>
              <a:rPr lang="ko-KR" altLang="en-US" dirty="0"/>
              <a:t>를 선택</a:t>
            </a:r>
            <a:r>
              <a:rPr lang="en-US" altLang="ko-KR" dirty="0"/>
              <a:t>,</a:t>
            </a:r>
            <a:r>
              <a:rPr lang="ko-KR" altLang="en-US" dirty="0"/>
              <a:t> 필요한 소프트웨어를 검색하여 설치하면 끝</a:t>
            </a:r>
            <a:endParaRPr lang="en-US" altLang="ko-KR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943835"/>
            <a:ext cx="5921607" cy="45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09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 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소프트웨어를 검색하여 설치하려면 오른쪽 위의 검색 아이콘 클릭</a:t>
            </a:r>
            <a:r>
              <a:rPr lang="en-US" altLang="ko-KR" dirty="0"/>
              <a:t>,</a:t>
            </a:r>
          </a:p>
          <a:p>
            <a:pPr marL="93662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소프트웨어를 찾고 상세 화면에서 </a:t>
            </a:r>
            <a:r>
              <a:rPr lang="en-US" altLang="ko-KR" dirty="0"/>
              <a:t>&lt;</a:t>
            </a:r>
            <a:r>
              <a:rPr lang="ko-KR" altLang="en-US" dirty="0"/>
              <a:t>설치</a:t>
            </a:r>
            <a:r>
              <a:rPr lang="en-US" altLang="ko-KR" dirty="0"/>
              <a:t>&gt;</a:t>
            </a:r>
            <a:r>
              <a:rPr lang="ko-KR" altLang="en-US" dirty="0"/>
              <a:t> 클릭</a:t>
            </a:r>
            <a:endParaRPr lang="en-US" altLang="ko-KR" sz="1000" dirty="0"/>
          </a:p>
          <a:p>
            <a:r>
              <a:rPr lang="ko-KR" altLang="en-US" dirty="0"/>
              <a:t>우분투 소프트웨어 센터에서 검색되는 패키지는 터미널에서 </a:t>
            </a:r>
            <a:r>
              <a:rPr lang="en-US" altLang="ko-KR" b="1" dirty="0">
                <a:solidFill>
                  <a:srgbClr val="FF0000"/>
                </a:solidFill>
              </a:rPr>
              <a:t>apt-get </a:t>
            </a:r>
            <a:r>
              <a:rPr lang="ko-KR" altLang="en-US" dirty="0"/>
              <a:t>명령으로 설치 가능</a:t>
            </a:r>
            <a:endParaRPr lang="en-US" altLang="ko-KR" b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4" y="1955732"/>
            <a:ext cx="7217199" cy="15293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9"/>
          <a:stretch/>
        </p:blipFill>
        <p:spPr>
          <a:xfrm>
            <a:off x="910974" y="3714437"/>
            <a:ext cx="7243123" cy="27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0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포커스라이터</a:t>
            </a:r>
            <a:endParaRPr lang="en-US" altLang="ko-KR" dirty="0"/>
          </a:p>
          <a:p>
            <a:pPr lvl="1"/>
            <a:r>
              <a:rPr lang="ko-KR" altLang="en-US" sz="1600" dirty="0"/>
              <a:t>글쓰기 목적의 간단한 워드프로세서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 소프트웨어 센터에서 ‘</a:t>
            </a:r>
            <a:r>
              <a:rPr lang="en-US" altLang="ko-KR" sz="1600" dirty="0" err="1"/>
              <a:t>focuswriter</a:t>
            </a:r>
            <a:r>
              <a:rPr lang="en-US" altLang="ko-KR" sz="1600" dirty="0"/>
              <a:t>’</a:t>
            </a:r>
            <a:r>
              <a:rPr lang="ko-KR" altLang="en-US" sz="1600" dirty="0"/>
              <a:t> 검색 </a:t>
            </a:r>
            <a:endParaRPr lang="en-US" altLang="ko-KR" sz="1600" dirty="0"/>
          </a:p>
          <a:p>
            <a:pPr marL="357188" lvl="1" indent="0">
              <a:buNone/>
            </a:pPr>
            <a:r>
              <a:rPr lang="en-US" altLang="ko-KR" sz="1600" dirty="0"/>
              <a:t>   </a:t>
            </a:r>
            <a:r>
              <a:rPr lang="ko-KR" altLang="en-US" sz="1600" dirty="0"/>
              <a:t>→ 설치 후 </a:t>
            </a:r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모두</a:t>
            </a:r>
            <a:r>
              <a:rPr lang="en-US" altLang="ko-KR" sz="1600" dirty="0"/>
              <a:t>]-[</a:t>
            </a:r>
            <a:r>
              <a:rPr lang="ko-KR" altLang="en-US" sz="1600" dirty="0"/>
              <a:t>포커스라이터</a:t>
            </a:r>
            <a:r>
              <a:rPr lang="en-US" altLang="ko-KR" sz="1600" dirty="0"/>
              <a:t>]</a:t>
            </a:r>
            <a:r>
              <a:rPr lang="ko-KR" altLang="en-US" sz="1600" dirty="0"/>
              <a:t> 실행</a:t>
            </a:r>
            <a:endParaRPr lang="en-US" altLang="ko-KR" sz="1600" dirty="0"/>
          </a:p>
          <a:p>
            <a:r>
              <a:rPr lang="ko-KR" altLang="en-US" dirty="0" err="1"/>
              <a:t>지파더</a:t>
            </a:r>
            <a:endParaRPr lang="en-US" altLang="ko-KR" dirty="0"/>
          </a:p>
          <a:p>
            <a:pPr lvl="1"/>
            <a:r>
              <a:rPr lang="ko-KR" altLang="en-US" sz="1600" dirty="0"/>
              <a:t>팟캐스트를 검색</a:t>
            </a:r>
            <a:r>
              <a:rPr lang="en-US" altLang="ko-KR" sz="1600" dirty="0"/>
              <a:t>,</a:t>
            </a:r>
            <a:r>
              <a:rPr lang="ko-KR" altLang="en-US" sz="1600" dirty="0"/>
              <a:t> 관리할 수 있는 프로그램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 소프트웨어 센터에서 ‘</a:t>
            </a:r>
            <a:r>
              <a:rPr lang="en-US" altLang="ko-KR" sz="1600" dirty="0" err="1"/>
              <a:t>gpodder</a:t>
            </a:r>
            <a:r>
              <a:rPr lang="en-US" altLang="ko-KR" sz="1600" dirty="0"/>
              <a:t>’</a:t>
            </a:r>
            <a:r>
              <a:rPr lang="ko-KR" altLang="en-US" sz="1600" dirty="0"/>
              <a:t>를 검색하여 설치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pPr lvl="1"/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3293985"/>
            <a:ext cx="7830855" cy="32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 err="1"/>
              <a:t>노틸러스</a:t>
            </a:r>
            <a:r>
              <a:rPr lang="ko-KR" altLang="en-US" sz="1600" dirty="0"/>
              <a:t> 살펴보기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[</a:t>
            </a:r>
            <a:r>
              <a:rPr lang="ko-KR" altLang="en-US" sz="1600" dirty="0"/>
              <a:t>현재 활동</a:t>
            </a:r>
            <a:r>
              <a:rPr lang="en-US" altLang="ko-KR" sz="1600" dirty="0"/>
              <a:t>] </a:t>
            </a:r>
            <a:r>
              <a:rPr lang="ko-KR" altLang="en-US" sz="1600" dirty="0"/>
              <a:t>아래의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r>
              <a:rPr lang="en-US" altLang="ko-KR" sz="1600" dirty="0"/>
              <a:t> </a:t>
            </a:r>
            <a:r>
              <a:rPr lang="ko-KR" altLang="en-US" sz="1600" dirty="0"/>
              <a:t>또는 터미널에서 </a:t>
            </a:r>
            <a:r>
              <a:rPr lang="en-US" altLang="ko-KR" sz="1600" b="1" dirty="0">
                <a:solidFill>
                  <a:srgbClr val="FF0000"/>
                </a:solidFill>
              </a:rPr>
              <a:t>nautilus </a:t>
            </a:r>
            <a:r>
              <a:rPr lang="ko-KR" altLang="en-US" sz="1600" dirty="0"/>
              <a:t>명령 입력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</a:t>
            </a:r>
          </a:p>
          <a:p>
            <a:pPr marL="93662" indent="0">
              <a:buNone/>
            </a:pP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836585" y="3879050"/>
            <a:ext cx="7380820" cy="17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29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핑구스</a:t>
            </a:r>
            <a:endParaRPr lang="en-US" altLang="ko-KR" dirty="0"/>
          </a:p>
          <a:p>
            <a:pPr lvl="1"/>
            <a:r>
              <a:rPr lang="ko-KR" altLang="en-US" sz="1600" dirty="0" err="1"/>
              <a:t>핑구스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Pingus</a:t>
            </a:r>
            <a:r>
              <a:rPr lang="en-US" altLang="ko-KR" sz="1600" dirty="0"/>
              <a:t>)</a:t>
            </a:r>
            <a:r>
              <a:rPr lang="ko-KR" altLang="en-US" sz="1600" dirty="0"/>
              <a:t>는 유명한 </a:t>
            </a:r>
            <a:r>
              <a:rPr lang="ko-KR" altLang="en-US" sz="1600" dirty="0" err="1"/>
              <a:t>레밍스</a:t>
            </a:r>
            <a:r>
              <a:rPr lang="ko-KR" altLang="en-US" sz="1600" dirty="0"/>
              <a:t> 게임의 오픈 소스 버전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 소프트웨어 센터에서 ‘</a:t>
            </a:r>
            <a:r>
              <a:rPr lang="en-US" altLang="ko-KR" sz="1600" dirty="0" err="1"/>
              <a:t>pingus</a:t>
            </a:r>
            <a:r>
              <a:rPr lang="en-US" altLang="ko-KR" sz="1600" dirty="0"/>
              <a:t>’</a:t>
            </a:r>
            <a:r>
              <a:rPr lang="ko-KR" altLang="en-US" sz="1600" dirty="0"/>
              <a:t>를 검색하여 설치</a:t>
            </a:r>
            <a:endParaRPr lang="en-US" altLang="ko-KR" sz="1600" dirty="0"/>
          </a:p>
          <a:p>
            <a:r>
              <a:rPr lang="ko-KR" altLang="en-US" dirty="0" err="1"/>
              <a:t>파이참</a:t>
            </a:r>
            <a:r>
              <a:rPr lang="ko-KR" altLang="en-US" dirty="0"/>
              <a:t> </a:t>
            </a:r>
            <a:r>
              <a:rPr lang="en-US" altLang="ko-KR" dirty="0"/>
              <a:t>EDU </a:t>
            </a:r>
          </a:p>
          <a:p>
            <a:pPr lvl="1"/>
            <a:r>
              <a:rPr lang="ko-KR" altLang="en-US" sz="1600" dirty="0" err="1"/>
              <a:t>파이썬</a:t>
            </a:r>
            <a:r>
              <a:rPr lang="ko-KR" altLang="en-US" sz="1600" dirty="0"/>
              <a:t> 프로그래밍을 위한 통합 </a:t>
            </a:r>
            <a:r>
              <a:rPr lang="en-US" altLang="ko-KR" sz="1600" dirty="0"/>
              <a:t>IDE </a:t>
            </a:r>
            <a:r>
              <a:rPr lang="ko-KR" altLang="en-US" sz="1600" dirty="0"/>
              <a:t>소프트웨어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 소프트웨어 센터에서 ‘</a:t>
            </a:r>
            <a:r>
              <a:rPr lang="en-US" altLang="ko-KR" sz="1600" dirty="0" err="1"/>
              <a:t>pycharm</a:t>
            </a:r>
            <a:r>
              <a:rPr lang="en-US" altLang="ko-KR" sz="1600" dirty="0"/>
              <a:t>’</a:t>
            </a:r>
            <a:r>
              <a:rPr lang="ko-KR" altLang="en-US" sz="1600" dirty="0"/>
              <a:t>을 검색하여 설치</a:t>
            </a:r>
            <a:endParaRPr lang="en-US" altLang="ko-KR" sz="1600" dirty="0"/>
          </a:p>
          <a:p>
            <a:pPr lvl="1"/>
            <a:endParaRPr lang="en-US" altLang="ko-KR" sz="16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90" y="2888923"/>
            <a:ext cx="4833581" cy="35547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2888923"/>
            <a:ext cx="2712970" cy="21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6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지파티드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sz="1600" dirty="0"/>
              <a:t>하드디스크의 파티션을 그래픽 화면으로 처리하는 기능 제공</a:t>
            </a:r>
            <a:endParaRPr lang="en-US" altLang="ko-KR" sz="1600" dirty="0"/>
          </a:p>
          <a:p>
            <a:pPr lvl="1"/>
            <a:r>
              <a:rPr lang="ko-KR" altLang="en-US" sz="1600" dirty="0"/>
              <a:t>시각적 효과 때문에 명령 모드보다 더욱 효율적인 </a:t>
            </a:r>
            <a:r>
              <a:rPr lang="ko-KR" altLang="en-US" sz="1600" dirty="0" err="1"/>
              <a:t>파티셔닝이</a:t>
            </a:r>
            <a:r>
              <a:rPr lang="ko-KR" altLang="en-US" sz="1600" dirty="0"/>
              <a:t> 가능</a:t>
            </a:r>
            <a:endParaRPr lang="en-US" altLang="ko-KR" sz="1600" dirty="0"/>
          </a:p>
          <a:p>
            <a:pPr lvl="1"/>
            <a:r>
              <a:rPr lang="ko-KR" altLang="en-US" sz="1600" dirty="0"/>
              <a:t>데이터의 손실 없이 파티션의 크기를 늘리거나 줄이는 강력한 기능 포함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 소프트웨어 센터에서 </a:t>
            </a:r>
            <a:r>
              <a:rPr lang="en-US" altLang="ko-KR" sz="1600" dirty="0"/>
              <a:t>‘</a:t>
            </a:r>
            <a:r>
              <a:rPr lang="en-US" altLang="ko-KR" sz="1600" dirty="0" err="1"/>
              <a:t>gparted</a:t>
            </a:r>
            <a:r>
              <a:rPr lang="en-US" altLang="ko-KR" sz="1600" dirty="0"/>
              <a:t>’</a:t>
            </a:r>
            <a:r>
              <a:rPr lang="ko-KR" altLang="en-US" sz="1600" dirty="0"/>
              <a:t>를 검색하여 설치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2573905"/>
            <a:ext cx="7559758" cy="36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3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시냅틱</a:t>
            </a:r>
            <a:r>
              <a:rPr lang="ko-KR" altLang="en-US" dirty="0"/>
              <a:t> 패키지 관리자</a:t>
            </a:r>
            <a:endParaRPr lang="en-US" altLang="ko-KR" dirty="0"/>
          </a:p>
          <a:p>
            <a:pPr lvl="1"/>
            <a:r>
              <a:rPr lang="ko-KR" altLang="en-US" sz="1600" dirty="0"/>
              <a:t>그래픽 환경에서의 패키지 관리 도구</a:t>
            </a:r>
            <a:endParaRPr lang="en-US" altLang="ko-KR" sz="1600" dirty="0"/>
          </a:p>
          <a:p>
            <a:pPr lvl="1"/>
            <a:r>
              <a:rPr lang="en-US" altLang="ko-KR" sz="1600" dirty="0"/>
              <a:t>GUI </a:t>
            </a:r>
            <a:r>
              <a:rPr lang="ko-KR" altLang="en-US" sz="1600" dirty="0"/>
              <a:t>모드에서 편리하게 패키지 설치</a:t>
            </a:r>
            <a:r>
              <a:rPr lang="en-US" altLang="ko-KR" sz="1600" dirty="0"/>
              <a:t>, </a:t>
            </a:r>
            <a:r>
              <a:rPr lang="ko-KR" altLang="en-US" sz="1600" dirty="0"/>
              <a:t>삭제</a:t>
            </a:r>
            <a:r>
              <a:rPr lang="en-US" altLang="ko-KR" sz="1600" dirty="0"/>
              <a:t>, </a:t>
            </a:r>
            <a:r>
              <a:rPr lang="ko-KR" altLang="en-US" sz="1600" dirty="0"/>
              <a:t>업그레이드 등을 수행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 소프트웨어 센터에서 </a:t>
            </a:r>
            <a:r>
              <a:rPr lang="en-US" altLang="ko-KR" sz="1600" dirty="0"/>
              <a:t>‘synaptic’</a:t>
            </a:r>
            <a:r>
              <a:rPr lang="ko-KR" altLang="en-US" sz="1600" dirty="0"/>
              <a:t>을 검색하여 설치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2258870"/>
            <a:ext cx="6075624" cy="43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64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핀타</a:t>
            </a:r>
            <a:endParaRPr lang="en-US" altLang="ko-KR" dirty="0"/>
          </a:p>
          <a:p>
            <a:pPr lvl="1"/>
            <a:r>
              <a:rPr lang="ko-KR" altLang="en-US" sz="1600" dirty="0"/>
              <a:t>이미지 편집 도구</a:t>
            </a:r>
            <a:endParaRPr lang="en-US" altLang="ko-KR" sz="1600" dirty="0"/>
          </a:p>
          <a:p>
            <a:pPr lvl="1"/>
            <a:r>
              <a:rPr lang="en-US" altLang="ko-KR" sz="1600" dirty="0"/>
              <a:t>GIMP</a:t>
            </a:r>
            <a:r>
              <a:rPr lang="ko-KR" altLang="en-US" sz="1600" dirty="0"/>
              <a:t>보다 간단하고</a:t>
            </a:r>
            <a:r>
              <a:rPr lang="en-US" altLang="ko-KR" sz="1600" dirty="0"/>
              <a:t>, </a:t>
            </a:r>
            <a:r>
              <a:rPr lang="ko-KR" altLang="en-US" sz="1600" dirty="0"/>
              <a:t>윈도우 환경에 익숙한 사용자에게 편리한 인터페이스 제공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 소프트웨어 센터에서 </a:t>
            </a:r>
            <a:r>
              <a:rPr lang="en-US" altLang="ko-KR" sz="1600" dirty="0"/>
              <a:t>‘</a:t>
            </a:r>
            <a:r>
              <a:rPr lang="en-US" altLang="ko-KR" sz="1600" dirty="0" err="1"/>
              <a:t>pinta</a:t>
            </a:r>
            <a:r>
              <a:rPr lang="en-US" altLang="ko-KR" sz="1600" dirty="0"/>
              <a:t>’</a:t>
            </a:r>
            <a:r>
              <a:rPr lang="ko-KR" altLang="en-US" sz="1600" dirty="0"/>
              <a:t>를 검색하여 설치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0" y="2168860"/>
            <a:ext cx="6943223" cy="44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97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2-1 </a:t>
            </a:r>
            <a:r>
              <a:rPr lang="ko-KR" altLang="en-US" sz="1600" dirty="0"/>
              <a:t>빈 공간에서 마우스 오른쪽 버튼 클릭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2-2 [</a:t>
            </a:r>
            <a:r>
              <a:rPr lang="ko-KR" altLang="en-US" sz="1600" dirty="0"/>
              <a:t>새 폴더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선택하면 새로운 폴더가 생성됨</a:t>
            </a:r>
            <a:r>
              <a:rPr lang="en-US" altLang="ko-KR" sz="1600" dirty="0"/>
              <a:t>, </a:t>
            </a:r>
            <a:r>
              <a:rPr lang="ko-KR" altLang="en-US" sz="1600" dirty="0"/>
              <a:t>폴더 이름도 변경 가능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5"/>
          <a:stretch/>
        </p:blipFill>
        <p:spPr>
          <a:xfrm>
            <a:off x="855088" y="1583795"/>
            <a:ext cx="7380820" cy="31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2-3 </a:t>
            </a:r>
            <a:r>
              <a:rPr lang="ko-KR" altLang="en-US" sz="1600" dirty="0"/>
              <a:t>새로 만든 폴더를 더블클릭해서 들어가면 왼쪽 위에 현재 폴더의 위치가 나타남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현재 사용자는 </a:t>
            </a:r>
            <a:r>
              <a:rPr lang="en-US" altLang="ko-KR" sz="1600" dirty="0"/>
              <a:t>root,</a:t>
            </a:r>
            <a:r>
              <a:rPr lang="ko-KR" altLang="en-US" sz="1600" dirty="0"/>
              <a:t>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사용자의 홈 폴더는 </a:t>
            </a:r>
            <a:r>
              <a:rPr lang="en-US" altLang="ko-KR" sz="1600" dirty="0"/>
              <a:t>/root/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현재 폴더는 </a:t>
            </a:r>
            <a:r>
              <a:rPr lang="en-US" altLang="ko-KR" sz="1600" dirty="0"/>
              <a:t>/root/</a:t>
            </a:r>
            <a:r>
              <a:rPr lang="ko-KR" altLang="en-US" sz="1600" dirty="0" err="1"/>
              <a:t>테스트폴더</a:t>
            </a:r>
            <a:r>
              <a:rPr lang="en-US" altLang="ko-KR" sz="1600" dirty="0"/>
              <a:t>/</a:t>
            </a:r>
            <a:r>
              <a:rPr lang="ko-KR" altLang="en-US" sz="1600" dirty="0"/>
              <a:t>라는 의미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5" y="1943835"/>
            <a:ext cx="7425825" cy="29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31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2-4 </a:t>
            </a:r>
            <a:r>
              <a:rPr lang="ko-KR" altLang="en-US" sz="1600" dirty="0"/>
              <a:t>왼쪽의 </a:t>
            </a:r>
            <a:r>
              <a:rPr lang="en-US" altLang="ko-KR" sz="1600" dirty="0"/>
              <a:t>[</a:t>
            </a:r>
            <a:r>
              <a:rPr lang="ko-KR" altLang="en-US" sz="1600" dirty="0"/>
              <a:t>다른 위치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</a:t>
            </a:r>
            <a:r>
              <a:rPr lang="en-US" altLang="ko-KR" sz="1600" dirty="0"/>
              <a:t>,</a:t>
            </a:r>
            <a:r>
              <a:rPr lang="ko-KR" altLang="en-US" sz="1600" dirty="0"/>
              <a:t> 오른쪽의 </a:t>
            </a:r>
            <a:r>
              <a:rPr lang="en-US" altLang="ko-KR" sz="1600" dirty="0"/>
              <a:t>[</a:t>
            </a:r>
            <a:r>
              <a:rPr lang="ko-KR" altLang="en-US" sz="1600" dirty="0"/>
              <a:t>컴퓨터</a:t>
            </a:r>
            <a:r>
              <a:rPr lang="en-US" altLang="ko-KR" sz="1600" dirty="0"/>
              <a:t>]</a:t>
            </a:r>
            <a:r>
              <a:rPr lang="ko-KR" altLang="en-US" sz="1600" dirty="0"/>
              <a:t>를 클릭</a:t>
            </a:r>
            <a:r>
              <a:rPr lang="en-US" altLang="ko-KR" sz="1600" dirty="0"/>
              <a:t>,</a:t>
            </a:r>
            <a:r>
              <a:rPr lang="ko-KR" altLang="en-US" sz="1600" dirty="0"/>
              <a:t> 루트</a:t>
            </a:r>
            <a:r>
              <a:rPr lang="en-US" altLang="ko-KR" sz="1600" dirty="0"/>
              <a:t>(/) </a:t>
            </a:r>
            <a:r>
              <a:rPr lang="ko-KR" altLang="en-US" sz="1600" dirty="0"/>
              <a:t>폴더의 목록 조회 가능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2-5 </a:t>
            </a:r>
            <a:r>
              <a:rPr lang="ko-KR" altLang="en-US" sz="1600" dirty="0"/>
              <a:t>윈도우의 복사</a:t>
            </a:r>
            <a:r>
              <a:rPr lang="en-US" altLang="ko-KR" sz="1600" dirty="0"/>
              <a:t>( Ctrl + C ), </a:t>
            </a:r>
            <a:r>
              <a:rPr lang="ko-KR" altLang="en-US" sz="1600" dirty="0"/>
              <a:t>잘라내기</a:t>
            </a:r>
            <a:r>
              <a:rPr lang="en-US" altLang="ko-KR" sz="1600" dirty="0"/>
              <a:t>( Ctrl + X ), </a:t>
            </a:r>
            <a:r>
              <a:rPr lang="ko-KR" altLang="en-US" sz="1600" dirty="0" err="1"/>
              <a:t>붙여넣기</a:t>
            </a:r>
            <a:r>
              <a:rPr lang="en-US" altLang="ko-KR" sz="1600" dirty="0"/>
              <a:t>( Ctrl + V ) </a:t>
            </a:r>
            <a:r>
              <a:rPr lang="ko-KR" altLang="en-US" sz="1600" dirty="0"/>
              <a:t>단축키도 사용 가능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6"/>
          <a:stretch/>
        </p:blipFill>
        <p:spPr>
          <a:xfrm>
            <a:off x="892552" y="1133746"/>
            <a:ext cx="7414863" cy="33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4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2-6 </a:t>
            </a:r>
            <a:r>
              <a:rPr lang="ko-KR" altLang="en-US" sz="1600" dirty="0"/>
              <a:t>왼쪽의 </a:t>
            </a:r>
            <a:r>
              <a:rPr lang="en-US" altLang="ko-KR" sz="1600" dirty="0"/>
              <a:t>[</a:t>
            </a:r>
            <a:r>
              <a:rPr lang="ko-KR" altLang="en-US" sz="1600" dirty="0"/>
              <a:t>내 폴더</a:t>
            </a:r>
            <a:r>
              <a:rPr lang="en-US" altLang="ko-KR" sz="1600" dirty="0"/>
              <a:t>]</a:t>
            </a:r>
            <a:r>
              <a:rPr lang="ko-KR" altLang="en-US" sz="1600" dirty="0"/>
              <a:t>를 클릭</a:t>
            </a:r>
            <a:r>
              <a:rPr lang="en-US" altLang="ko-KR" sz="1600" dirty="0"/>
              <a:t>,</a:t>
            </a:r>
            <a:r>
              <a:rPr lang="ko-KR" altLang="en-US" sz="1600" dirty="0"/>
              <a:t> ‘사진’ 폴더로 이동한 후 사진 파일을 더블클릭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→ </a:t>
            </a:r>
            <a:r>
              <a:rPr lang="ko-KR" altLang="en-US" sz="1600" dirty="0"/>
              <a:t>이미지 보기 프로그램과 연결됨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87"/>
          <a:stretch/>
        </p:blipFill>
        <p:spPr>
          <a:xfrm>
            <a:off x="836585" y="1718810"/>
            <a:ext cx="7290810" cy="2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2-7 </a:t>
            </a:r>
            <a:r>
              <a:rPr lang="ko-KR" altLang="en-US" sz="1600" dirty="0"/>
              <a:t>오른쪽 위의 ▼ 아이콘에 이어 설정 아이콘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[</a:t>
            </a:r>
            <a:r>
              <a:rPr lang="ko-KR" altLang="en-US" sz="1600" dirty="0"/>
              <a:t>전체 설정</a:t>
            </a:r>
            <a:r>
              <a:rPr lang="en-US" altLang="ko-KR" sz="1600" dirty="0"/>
              <a:t>] </a:t>
            </a:r>
            <a:r>
              <a:rPr lang="ko-KR" altLang="en-US" sz="1600" dirty="0"/>
              <a:t>창이 열리면 자세히 보기 아이콘을 클릭한 후 </a:t>
            </a:r>
            <a:r>
              <a:rPr lang="en-US" altLang="ko-KR" sz="1600" dirty="0"/>
              <a:t>[</a:t>
            </a:r>
            <a:r>
              <a:rPr lang="ko-KR" altLang="en-US" sz="1600" dirty="0"/>
              <a:t>기본 응용 프로그램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538790"/>
            <a:ext cx="6847619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44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2256</TotalTime>
  <Words>1496</Words>
  <Application>Microsoft Office PowerPoint</Application>
  <PresentationFormat>화면 슬라이드 쇼(4:3)</PresentationFormat>
  <Paragraphs>296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1_Office 테마</vt:lpstr>
      <vt:lpstr>PowerPoint 프레젠테이션</vt:lpstr>
      <vt:lpstr>PowerPoint 프레젠테이션</vt:lpstr>
      <vt:lpstr>PowerPoint 프레젠테이션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2-2 인터넷 응용 프로그램</vt:lpstr>
      <vt:lpstr>2-2 인터넷 응용 프로그램</vt:lpstr>
      <vt:lpstr>실습 7-3 최신 버전으로 파이어폭스 업그레이드하기</vt:lpstr>
      <vt:lpstr>실습 7-3 최신 버전으로 파이어폭스 업그레이드하기</vt:lpstr>
      <vt:lpstr>실습 7-3 최신 버전으로 파이어폭스 업그레이드하기</vt:lpstr>
      <vt:lpstr>실습 7-3 최신 버전으로 파이어폭스 업그레이드하기</vt:lpstr>
      <vt:lpstr>실습 7-3 최신 버전으로 파이어폭스 업그레이드하기</vt:lpstr>
      <vt:lpstr>2-3 사운드 설정 프로그램</vt:lpstr>
      <vt:lpstr>2-3 사운드 설정 프로그램</vt:lpstr>
      <vt:lpstr>2-4 멀티미디어 응용 프로그램</vt:lpstr>
      <vt:lpstr>2-4 멀티미디어 응용 프로그램</vt:lpstr>
      <vt:lpstr>2-5 문서 편집기와 뷰어</vt:lpstr>
      <vt:lpstr>2-5 문서 편집기와 뷰어</vt:lpstr>
      <vt:lpstr>2-6 CD/DVD 레코딩 프로그램</vt:lpstr>
      <vt:lpstr>2-7 그래픽 프로그램</vt:lpstr>
      <vt:lpstr>2-7 그래픽 프로그램</vt:lpstr>
      <vt:lpstr>2-7 그래픽 프로그램</vt:lpstr>
      <vt:lpstr>2-7 그래픽 프로그램</vt:lpstr>
      <vt:lpstr>2-8 리브레오피스 프로그램</vt:lpstr>
      <vt:lpstr>2-8 리브레오피스 프로그램</vt:lpstr>
      <vt:lpstr>2-8 리브레오피스 프로그램</vt:lpstr>
      <vt:lpstr>2-8 리브레오피스 프로그램</vt:lpstr>
      <vt:lpstr>1-1 우분투 소프트웨어 센터  </vt:lpstr>
      <vt:lpstr>1-2 우분투의 다양한 소프트웨어   </vt:lpstr>
      <vt:lpstr>1-2 우분투의 다양한 소프트웨어 </vt:lpstr>
      <vt:lpstr>1-2 우분투의 다양한 소프트웨어 </vt:lpstr>
      <vt:lpstr>1-2 우분투의 다양한 소프트웨어 </vt:lpstr>
      <vt:lpstr>1-2 우분투의 다양한 소프트웨어 </vt:lpstr>
      <vt:lpstr>1-2 우분투의 다양한 소프트웨어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이희진</cp:lastModifiedBy>
  <cp:revision>1031</cp:revision>
  <dcterms:created xsi:type="dcterms:W3CDTF">2012-07-23T02:34:37Z</dcterms:created>
  <dcterms:modified xsi:type="dcterms:W3CDTF">2021-04-14T13:36:58Z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